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2"/>
  </p:notesMasterIdLst>
  <p:sldIdLst>
    <p:sldId id="297" r:id="rId2"/>
    <p:sldId id="305" r:id="rId3"/>
    <p:sldId id="299" r:id="rId4"/>
    <p:sldId id="301" r:id="rId5"/>
    <p:sldId id="265" r:id="rId6"/>
    <p:sldId id="300" r:id="rId7"/>
    <p:sldId id="302" r:id="rId8"/>
    <p:sldId id="308" r:id="rId9"/>
    <p:sldId id="303" r:id="rId10"/>
    <p:sldId id="272" r:id="rId11"/>
    <p:sldId id="306" r:id="rId12"/>
    <p:sldId id="304" r:id="rId13"/>
    <p:sldId id="307" r:id="rId14"/>
    <p:sldId id="269" r:id="rId15"/>
    <p:sldId id="268" r:id="rId16"/>
    <p:sldId id="288" r:id="rId17"/>
    <p:sldId id="289" r:id="rId18"/>
    <p:sldId id="283" r:id="rId19"/>
    <p:sldId id="273" r:id="rId20"/>
    <p:sldId id="298" r:id="rId21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9403" autoAdjust="0"/>
    <p:restoredTop sz="95556" autoAdjust="0"/>
  </p:normalViewPr>
  <p:slideViewPr>
    <p:cSldViewPr>
      <p:cViewPr>
        <p:scale>
          <a:sx n="90" d="100"/>
          <a:sy n="90" d="100"/>
        </p:scale>
        <p:origin x="653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2B6A6418-03A6-4C5E-9A38-F68FEA7BED43}" type="datetimeFigureOut">
              <a:rPr lang="de-DE" smtClean="0"/>
              <a:t>14.09.2018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2" rIns="91425" bIns="45712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25" tIns="45712" rIns="91425" bIns="45712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6D7100E7-5F29-4C50-83B1-F3DE91AAF2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176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73C4C4-E343-4A73-B0A4-D7095B633284}" type="datetimeFigureOut">
              <a:rPr lang="de-DE" smtClean="0"/>
              <a:t>14.09.2018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453BD6-3BFC-4489-B6BA-31F2762BD65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C4C4-E343-4A73-B0A4-D7095B633284}" type="datetimeFigureOut">
              <a:rPr lang="de-DE" smtClean="0"/>
              <a:t>14.09.2018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3BD6-3BFC-4489-B6BA-31F2762BD65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C4C4-E343-4A73-B0A4-D7095B633284}" type="datetimeFigureOut">
              <a:rPr lang="de-DE" smtClean="0"/>
              <a:t>14.09.2018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3BD6-3BFC-4489-B6BA-31F2762BD65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C4C4-E343-4A73-B0A4-D7095B633284}" type="datetimeFigureOut">
              <a:rPr lang="de-DE" smtClean="0"/>
              <a:t>14.09.2018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3BD6-3BFC-4489-B6BA-31F2762BD654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C4C4-E343-4A73-B0A4-D7095B633284}" type="datetimeFigureOut">
              <a:rPr lang="de-DE" smtClean="0"/>
              <a:t>14.09.2018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3BD6-3BFC-4489-B6BA-31F2762BD654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C4C4-E343-4A73-B0A4-D7095B633284}" type="datetimeFigureOut">
              <a:rPr lang="de-DE" smtClean="0"/>
              <a:t>14.09.2018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3BD6-3BFC-4489-B6BA-31F2762BD65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C4C4-E343-4A73-B0A4-D7095B633284}" type="datetimeFigureOut">
              <a:rPr lang="de-DE" smtClean="0"/>
              <a:t>14.09.2018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3BD6-3BFC-4489-B6BA-31F2762BD654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C4C4-E343-4A73-B0A4-D7095B633284}" type="datetimeFigureOut">
              <a:rPr lang="de-DE" smtClean="0"/>
              <a:t>14.09.2018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3BD6-3BFC-4489-B6BA-31F2762BD65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C4C4-E343-4A73-B0A4-D7095B633284}" type="datetimeFigureOut">
              <a:rPr lang="de-DE" smtClean="0"/>
              <a:t>14.09.2018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3BD6-3BFC-4489-B6BA-31F2762BD65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473C4C4-E343-4A73-B0A4-D7095B633284}" type="datetimeFigureOut">
              <a:rPr lang="de-DE" smtClean="0"/>
              <a:t>14.09.2018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53BD6-3BFC-4489-B6BA-31F2762BD654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73C4C4-E343-4A73-B0A4-D7095B633284}" type="datetimeFigureOut">
              <a:rPr lang="de-DE" smtClean="0"/>
              <a:t>14.09.2018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453BD6-3BFC-4489-B6BA-31F2762BD654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73C4C4-E343-4A73-B0A4-D7095B633284}" type="datetimeFigureOut">
              <a:rPr lang="de-DE" smtClean="0"/>
              <a:t>14.09.2018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D453BD6-3BFC-4489-B6BA-31F2762BD654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8444" y="3645024"/>
            <a:ext cx="8229600" cy="20162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2000" dirty="0"/>
              <a:t>Basis-Informationen über Kyudo-Geräte</a:t>
            </a:r>
          </a:p>
          <a:p>
            <a:pPr marL="0" indent="0" algn="ctr">
              <a:buNone/>
            </a:pPr>
            <a:endParaRPr lang="de-DE" sz="2000" dirty="0"/>
          </a:p>
          <a:p>
            <a:pPr marL="0" indent="0" algn="ctr">
              <a:buNone/>
            </a:pPr>
            <a:r>
              <a:rPr lang="de-DE" sz="2000" dirty="0"/>
              <a:t>Am 15./16. September 2018</a:t>
            </a:r>
          </a:p>
          <a:p>
            <a:pPr marL="0" indent="0" algn="ctr">
              <a:buNone/>
            </a:pPr>
            <a:endParaRPr lang="de-DE" sz="2000" dirty="0"/>
          </a:p>
          <a:p>
            <a:pPr marL="0" indent="0" algn="ctr">
              <a:buNone/>
            </a:pPr>
            <a:r>
              <a:rPr lang="de-DE" sz="2000" dirty="0"/>
              <a:t>Shigeyasu Kameo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3400" y="112474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de-DE" sz="5400" dirty="0"/>
              <a:t>Material Workshop</a:t>
            </a:r>
          </a:p>
        </p:txBody>
      </p:sp>
    </p:spTree>
    <p:extLst>
      <p:ext uri="{BB962C8B-B14F-4D97-AF65-F5344CB8AC3E}">
        <p14:creationId xmlns:p14="http://schemas.microsoft.com/office/powerpoint/2010/main" val="2239921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79512" y="18864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Material (Pfeil)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3F4A1CD-26B4-488E-9973-B21D5064D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80899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18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79512" y="18864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Material (Pfeil)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9631FDF-95B2-4D28-9840-C3027E1BD39E}"/>
              </a:ext>
            </a:extLst>
          </p:cNvPr>
          <p:cNvSpPr txBox="1"/>
          <p:nvPr/>
        </p:nvSpPr>
        <p:spPr>
          <a:xfrm>
            <a:off x="1043608" y="98072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Art der Feder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2274CD0-99ED-4EE7-9E84-7D95DDCC2860}"/>
              </a:ext>
            </a:extLst>
          </p:cNvPr>
          <p:cNvSpPr txBox="1"/>
          <p:nvPr/>
        </p:nvSpPr>
        <p:spPr>
          <a:xfrm>
            <a:off x="1286485" y="1772816"/>
            <a:ext cx="651011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Stabil im Flug und stabiles Trefferbild</a:t>
            </a:r>
          </a:p>
          <a:p>
            <a:r>
              <a:rPr lang="de-DE" dirty="0"/>
              <a:t>für stärkeren bzw. schnelleren Bogen</a:t>
            </a:r>
          </a:p>
          <a:p>
            <a:pPr marL="285750" indent="-285750">
              <a:buFontTx/>
              <a:buChar char="-"/>
            </a:pPr>
            <a:r>
              <a:rPr lang="de-DE" dirty="0"/>
              <a:t>härter, höher und länger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r>
              <a:rPr lang="de-DE" dirty="0"/>
              <a:t>Schnell im Flug </a:t>
            </a:r>
          </a:p>
          <a:p>
            <a:r>
              <a:rPr lang="de-DE" dirty="0"/>
              <a:t>für schwächeren bzw. langsamen Bogen</a:t>
            </a:r>
          </a:p>
          <a:p>
            <a:r>
              <a:rPr lang="de-DE" dirty="0"/>
              <a:t>- weicher, niedriger (min. 5mm) und kürzer (min. 13cm)</a:t>
            </a:r>
          </a:p>
        </p:txBody>
      </p:sp>
    </p:spTree>
    <p:extLst>
      <p:ext uri="{BB962C8B-B14F-4D97-AF65-F5344CB8AC3E}">
        <p14:creationId xmlns:p14="http://schemas.microsoft.com/office/powerpoint/2010/main" val="3892304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Grafik 1043">
            <a:extLst>
              <a:ext uri="{FF2B5EF4-FFF2-40B4-BE49-F238E27FC236}">
                <a16:creationId xmlns:a16="http://schemas.microsoft.com/office/drawing/2014/main" id="{1E4C04B7-A475-4923-A3A7-FEEE249B4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756295"/>
            <a:ext cx="2454457" cy="2383107"/>
          </a:xfrm>
          <a:prstGeom prst="rect">
            <a:avLst/>
          </a:prstGeom>
        </p:spPr>
      </p:pic>
      <p:sp>
        <p:nvSpPr>
          <p:cNvPr id="1045" name="Ellipse 1044">
            <a:extLst>
              <a:ext uri="{FF2B5EF4-FFF2-40B4-BE49-F238E27FC236}">
                <a16:creationId xmlns:a16="http://schemas.microsoft.com/office/drawing/2014/main" id="{D9BFCDE8-6CD1-4E38-8954-32BA9AD4B1AA}"/>
              </a:ext>
            </a:extLst>
          </p:cNvPr>
          <p:cNvSpPr/>
          <p:nvPr/>
        </p:nvSpPr>
        <p:spPr>
          <a:xfrm>
            <a:off x="5437438" y="782698"/>
            <a:ext cx="718738" cy="1241556"/>
          </a:xfrm>
          <a:custGeom>
            <a:avLst/>
            <a:gdLst>
              <a:gd name="connsiteX0" fmla="*/ 0 w 648072"/>
              <a:gd name="connsiteY0" fmla="*/ 562655 h 1125309"/>
              <a:gd name="connsiteX1" fmla="*/ 324036 w 648072"/>
              <a:gd name="connsiteY1" fmla="*/ 0 h 1125309"/>
              <a:gd name="connsiteX2" fmla="*/ 648072 w 648072"/>
              <a:gd name="connsiteY2" fmla="*/ 562655 h 1125309"/>
              <a:gd name="connsiteX3" fmla="*/ 324036 w 648072"/>
              <a:gd name="connsiteY3" fmla="*/ 1125310 h 1125309"/>
              <a:gd name="connsiteX4" fmla="*/ 0 w 648072"/>
              <a:gd name="connsiteY4" fmla="*/ 562655 h 1125309"/>
              <a:gd name="connsiteX0" fmla="*/ 0 w 674449"/>
              <a:gd name="connsiteY0" fmla="*/ 722652 h 1130577"/>
              <a:gd name="connsiteX1" fmla="*/ 350413 w 674449"/>
              <a:gd name="connsiteY1" fmla="*/ 1735 h 1130577"/>
              <a:gd name="connsiteX2" fmla="*/ 674449 w 674449"/>
              <a:gd name="connsiteY2" fmla="*/ 564390 h 1130577"/>
              <a:gd name="connsiteX3" fmla="*/ 350413 w 674449"/>
              <a:gd name="connsiteY3" fmla="*/ 1127045 h 1130577"/>
              <a:gd name="connsiteX4" fmla="*/ 0 w 674449"/>
              <a:gd name="connsiteY4" fmla="*/ 722652 h 1130577"/>
              <a:gd name="connsiteX0" fmla="*/ 0 w 718410"/>
              <a:gd name="connsiteY0" fmla="*/ 720933 h 1125403"/>
              <a:gd name="connsiteX1" fmla="*/ 350413 w 718410"/>
              <a:gd name="connsiteY1" fmla="*/ 16 h 1125403"/>
              <a:gd name="connsiteX2" fmla="*/ 718410 w 718410"/>
              <a:gd name="connsiteY2" fmla="*/ 738517 h 1125403"/>
              <a:gd name="connsiteX3" fmla="*/ 350413 w 718410"/>
              <a:gd name="connsiteY3" fmla="*/ 1125326 h 1125403"/>
              <a:gd name="connsiteX4" fmla="*/ 0 w 718410"/>
              <a:gd name="connsiteY4" fmla="*/ 720933 h 1125403"/>
              <a:gd name="connsiteX0" fmla="*/ 0 w 718410"/>
              <a:gd name="connsiteY0" fmla="*/ 791265 h 1195735"/>
              <a:gd name="connsiteX1" fmla="*/ 350413 w 718410"/>
              <a:gd name="connsiteY1" fmla="*/ 10 h 1195735"/>
              <a:gd name="connsiteX2" fmla="*/ 718410 w 718410"/>
              <a:gd name="connsiteY2" fmla="*/ 808849 h 1195735"/>
              <a:gd name="connsiteX3" fmla="*/ 350413 w 718410"/>
              <a:gd name="connsiteY3" fmla="*/ 1195658 h 1195735"/>
              <a:gd name="connsiteX4" fmla="*/ 0 w 718410"/>
              <a:gd name="connsiteY4" fmla="*/ 791265 h 1195735"/>
              <a:gd name="connsiteX0" fmla="*/ 68 w 718478"/>
              <a:gd name="connsiteY0" fmla="*/ 756098 h 1160568"/>
              <a:gd name="connsiteX1" fmla="*/ 324104 w 718478"/>
              <a:gd name="connsiteY1" fmla="*/ 12 h 1160568"/>
              <a:gd name="connsiteX2" fmla="*/ 718478 w 718478"/>
              <a:gd name="connsiteY2" fmla="*/ 773682 h 1160568"/>
              <a:gd name="connsiteX3" fmla="*/ 350481 w 718478"/>
              <a:gd name="connsiteY3" fmla="*/ 1160491 h 1160568"/>
              <a:gd name="connsiteX4" fmla="*/ 68 w 718478"/>
              <a:gd name="connsiteY4" fmla="*/ 756098 h 1160568"/>
              <a:gd name="connsiteX0" fmla="*/ 8 w 718418"/>
              <a:gd name="connsiteY0" fmla="*/ 756098 h 1160568"/>
              <a:gd name="connsiteX1" fmla="*/ 341629 w 718418"/>
              <a:gd name="connsiteY1" fmla="*/ 12 h 1160568"/>
              <a:gd name="connsiteX2" fmla="*/ 718418 w 718418"/>
              <a:gd name="connsiteY2" fmla="*/ 773682 h 1160568"/>
              <a:gd name="connsiteX3" fmla="*/ 350421 w 718418"/>
              <a:gd name="connsiteY3" fmla="*/ 1160491 h 1160568"/>
              <a:gd name="connsiteX4" fmla="*/ 8 w 718418"/>
              <a:gd name="connsiteY4" fmla="*/ 756098 h 1160568"/>
              <a:gd name="connsiteX0" fmla="*/ 328 w 718738"/>
              <a:gd name="connsiteY0" fmla="*/ 756101 h 1160571"/>
              <a:gd name="connsiteX1" fmla="*/ 341949 w 718738"/>
              <a:gd name="connsiteY1" fmla="*/ 15 h 1160571"/>
              <a:gd name="connsiteX2" fmla="*/ 718738 w 718738"/>
              <a:gd name="connsiteY2" fmla="*/ 773685 h 1160571"/>
              <a:gd name="connsiteX3" fmla="*/ 350741 w 718738"/>
              <a:gd name="connsiteY3" fmla="*/ 1160494 h 1160571"/>
              <a:gd name="connsiteX4" fmla="*/ 328 w 718738"/>
              <a:gd name="connsiteY4" fmla="*/ 756101 h 1160571"/>
              <a:gd name="connsiteX0" fmla="*/ 328 w 718738"/>
              <a:gd name="connsiteY0" fmla="*/ 756101 h 1160571"/>
              <a:gd name="connsiteX1" fmla="*/ 341949 w 718738"/>
              <a:gd name="connsiteY1" fmla="*/ 15 h 1160571"/>
              <a:gd name="connsiteX2" fmla="*/ 718738 w 718738"/>
              <a:gd name="connsiteY2" fmla="*/ 773685 h 1160571"/>
              <a:gd name="connsiteX3" fmla="*/ 350741 w 718738"/>
              <a:gd name="connsiteY3" fmla="*/ 1160494 h 1160571"/>
              <a:gd name="connsiteX4" fmla="*/ 328 w 718738"/>
              <a:gd name="connsiteY4" fmla="*/ 756101 h 11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8738" h="1160571">
                <a:moveTo>
                  <a:pt x="328" y="756101"/>
                </a:moveTo>
                <a:cubicBezTo>
                  <a:pt x="-9929" y="413219"/>
                  <a:pt x="222214" y="-2916"/>
                  <a:pt x="341949" y="15"/>
                </a:cubicBezTo>
                <a:cubicBezTo>
                  <a:pt x="461684" y="2946"/>
                  <a:pt x="718738" y="366224"/>
                  <a:pt x="718738" y="773685"/>
                </a:cubicBezTo>
                <a:cubicBezTo>
                  <a:pt x="718738" y="1084431"/>
                  <a:pt x="470476" y="1163425"/>
                  <a:pt x="350741" y="1160494"/>
                </a:cubicBezTo>
                <a:cubicBezTo>
                  <a:pt x="231006" y="1157563"/>
                  <a:pt x="10585" y="1098983"/>
                  <a:pt x="328" y="756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grpSp>
        <p:nvGrpSpPr>
          <p:cNvPr id="1033" name="Gruppieren 1032">
            <a:extLst>
              <a:ext uri="{FF2B5EF4-FFF2-40B4-BE49-F238E27FC236}">
                <a16:creationId xmlns:a16="http://schemas.microsoft.com/office/drawing/2014/main" id="{B32E1C2F-F6CC-4163-BD17-1FBD20608997}"/>
              </a:ext>
            </a:extLst>
          </p:cNvPr>
          <p:cNvGrpSpPr/>
          <p:nvPr/>
        </p:nvGrpSpPr>
        <p:grpSpPr>
          <a:xfrm>
            <a:off x="1187624" y="780218"/>
            <a:ext cx="2696265" cy="2335262"/>
            <a:chOff x="579591" y="733698"/>
            <a:chExt cx="3104199" cy="2767310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CB66447E-EB22-46EF-8570-ED2E29D26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9591" y="733698"/>
              <a:ext cx="3104199" cy="2767310"/>
            </a:xfrm>
            <a:prstGeom prst="rect">
              <a:avLst/>
            </a:prstGeom>
          </p:spPr>
        </p:pic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5DD5E5C4-E0CC-4A7D-A3F0-8BEDD0E0FBBB}"/>
                </a:ext>
              </a:extLst>
            </p:cNvPr>
            <p:cNvCxnSpPr>
              <a:cxnSpLocks/>
            </p:cNvCxnSpPr>
            <p:nvPr/>
          </p:nvCxnSpPr>
          <p:spPr>
            <a:xfrm>
              <a:off x="1519391" y="739667"/>
              <a:ext cx="820361" cy="14651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4BE65F4A-078F-411A-A963-25211A29BA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07713" y="2204864"/>
              <a:ext cx="932039" cy="12241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feld 42">
            <a:extLst>
              <a:ext uri="{FF2B5EF4-FFF2-40B4-BE49-F238E27FC236}">
                <a16:creationId xmlns:a16="http://schemas.microsoft.com/office/drawing/2014/main" id="{5144337E-E735-4477-9541-B3A62155DB46}"/>
              </a:ext>
            </a:extLst>
          </p:cNvPr>
          <p:cNvSpPr txBox="1"/>
          <p:nvPr/>
        </p:nvSpPr>
        <p:spPr>
          <a:xfrm>
            <a:off x="179512" y="18864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Persönliche Tipp (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Shige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40" name="Textfeld 1039">
            <a:extLst>
              <a:ext uri="{FF2B5EF4-FFF2-40B4-BE49-F238E27FC236}">
                <a16:creationId xmlns:a16="http://schemas.microsoft.com/office/drawing/2014/main" id="{B7A75FB9-5D2E-4DBA-9EE1-1E2D66DC2C69}"/>
              </a:ext>
            </a:extLst>
          </p:cNvPr>
          <p:cNvSpPr txBox="1"/>
          <p:nvPr/>
        </p:nvSpPr>
        <p:spPr>
          <a:xfrm>
            <a:off x="1015577" y="3525578"/>
            <a:ext cx="71865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Etwas tiefer wegen der Sehnen-Neigung im Vollauszug</a:t>
            </a:r>
          </a:p>
          <a:p>
            <a:r>
              <a:rPr lang="de-DE" dirty="0"/>
              <a:t>Tiefere Stelle größer wegen der Sehnen-Drehung im </a:t>
            </a:r>
            <a:r>
              <a:rPr lang="de-DE" dirty="0" err="1"/>
              <a:t>Hikiwake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Wassertropfen-Form (Modifikation von der Schüsselform)</a:t>
            </a:r>
          </a:p>
        </p:txBody>
      </p:sp>
      <p:sp>
        <p:nvSpPr>
          <p:cNvPr id="1047" name="Freihandform: Form 1046">
            <a:extLst>
              <a:ext uri="{FF2B5EF4-FFF2-40B4-BE49-F238E27FC236}">
                <a16:creationId xmlns:a16="http://schemas.microsoft.com/office/drawing/2014/main" id="{69A0B26C-B965-40E7-984C-FFF90DD1376E}"/>
              </a:ext>
            </a:extLst>
          </p:cNvPr>
          <p:cNvSpPr/>
          <p:nvPr/>
        </p:nvSpPr>
        <p:spPr>
          <a:xfrm>
            <a:off x="5444182" y="840581"/>
            <a:ext cx="711994" cy="1210076"/>
          </a:xfrm>
          <a:custGeom>
            <a:avLst/>
            <a:gdLst>
              <a:gd name="connsiteX0" fmla="*/ 107156 w 711994"/>
              <a:gd name="connsiteY0" fmla="*/ 0 h 1121569"/>
              <a:gd name="connsiteX1" fmla="*/ 107156 w 711994"/>
              <a:gd name="connsiteY1" fmla="*/ 78582 h 1121569"/>
              <a:gd name="connsiteX2" fmla="*/ 111919 w 711994"/>
              <a:gd name="connsiteY2" fmla="*/ 128588 h 1121569"/>
              <a:gd name="connsiteX3" fmla="*/ 111919 w 711994"/>
              <a:gd name="connsiteY3" fmla="*/ 214313 h 1121569"/>
              <a:gd name="connsiteX4" fmla="*/ 109537 w 711994"/>
              <a:gd name="connsiteY4" fmla="*/ 226219 h 1121569"/>
              <a:gd name="connsiteX5" fmla="*/ 102394 w 711994"/>
              <a:gd name="connsiteY5" fmla="*/ 247650 h 1121569"/>
              <a:gd name="connsiteX6" fmla="*/ 100012 w 711994"/>
              <a:gd name="connsiteY6" fmla="*/ 254794 h 1121569"/>
              <a:gd name="connsiteX7" fmla="*/ 90487 w 711994"/>
              <a:gd name="connsiteY7" fmla="*/ 269082 h 1121569"/>
              <a:gd name="connsiteX8" fmla="*/ 88106 w 711994"/>
              <a:gd name="connsiteY8" fmla="*/ 276225 h 1121569"/>
              <a:gd name="connsiteX9" fmla="*/ 73819 w 711994"/>
              <a:gd name="connsiteY9" fmla="*/ 295275 h 1121569"/>
              <a:gd name="connsiteX10" fmla="*/ 69056 w 711994"/>
              <a:gd name="connsiteY10" fmla="*/ 309563 h 1121569"/>
              <a:gd name="connsiteX11" fmla="*/ 59531 w 711994"/>
              <a:gd name="connsiteY11" fmla="*/ 326232 h 1121569"/>
              <a:gd name="connsiteX12" fmla="*/ 47625 w 711994"/>
              <a:gd name="connsiteY12" fmla="*/ 361950 h 1121569"/>
              <a:gd name="connsiteX13" fmla="*/ 45244 w 711994"/>
              <a:gd name="connsiteY13" fmla="*/ 369094 h 1121569"/>
              <a:gd name="connsiteX14" fmla="*/ 42862 w 711994"/>
              <a:gd name="connsiteY14" fmla="*/ 376238 h 1121569"/>
              <a:gd name="connsiteX15" fmla="*/ 40481 w 711994"/>
              <a:gd name="connsiteY15" fmla="*/ 426244 h 1121569"/>
              <a:gd name="connsiteX16" fmla="*/ 38100 w 711994"/>
              <a:gd name="connsiteY16" fmla="*/ 438150 h 1121569"/>
              <a:gd name="connsiteX17" fmla="*/ 35719 w 711994"/>
              <a:gd name="connsiteY17" fmla="*/ 457200 h 1121569"/>
              <a:gd name="connsiteX18" fmla="*/ 28575 w 711994"/>
              <a:gd name="connsiteY18" fmla="*/ 481013 h 1121569"/>
              <a:gd name="connsiteX19" fmla="*/ 23812 w 711994"/>
              <a:gd name="connsiteY19" fmla="*/ 509588 h 1121569"/>
              <a:gd name="connsiteX20" fmla="*/ 19050 w 711994"/>
              <a:gd name="connsiteY20" fmla="*/ 528638 h 1121569"/>
              <a:gd name="connsiteX21" fmla="*/ 14287 w 711994"/>
              <a:gd name="connsiteY21" fmla="*/ 557213 h 1121569"/>
              <a:gd name="connsiteX22" fmla="*/ 11906 w 711994"/>
              <a:gd name="connsiteY22" fmla="*/ 578644 h 1121569"/>
              <a:gd name="connsiteX23" fmla="*/ 9525 w 711994"/>
              <a:gd name="connsiteY23" fmla="*/ 588169 h 1121569"/>
              <a:gd name="connsiteX24" fmla="*/ 2381 w 711994"/>
              <a:gd name="connsiteY24" fmla="*/ 681038 h 1121569"/>
              <a:gd name="connsiteX25" fmla="*/ 0 w 711994"/>
              <a:gd name="connsiteY25" fmla="*/ 747713 h 1121569"/>
              <a:gd name="connsiteX26" fmla="*/ 2381 w 711994"/>
              <a:gd name="connsiteY26" fmla="*/ 816769 h 1121569"/>
              <a:gd name="connsiteX27" fmla="*/ 4762 w 711994"/>
              <a:gd name="connsiteY27" fmla="*/ 826294 h 1121569"/>
              <a:gd name="connsiteX28" fmla="*/ 7144 w 711994"/>
              <a:gd name="connsiteY28" fmla="*/ 842963 h 1121569"/>
              <a:gd name="connsiteX29" fmla="*/ 16669 w 711994"/>
              <a:gd name="connsiteY29" fmla="*/ 864394 h 1121569"/>
              <a:gd name="connsiteX30" fmla="*/ 21431 w 711994"/>
              <a:gd name="connsiteY30" fmla="*/ 881063 h 1121569"/>
              <a:gd name="connsiteX31" fmla="*/ 26194 w 711994"/>
              <a:gd name="connsiteY31" fmla="*/ 888207 h 1121569"/>
              <a:gd name="connsiteX32" fmla="*/ 33337 w 711994"/>
              <a:gd name="connsiteY32" fmla="*/ 914400 h 1121569"/>
              <a:gd name="connsiteX33" fmla="*/ 38100 w 711994"/>
              <a:gd name="connsiteY33" fmla="*/ 921544 h 1121569"/>
              <a:gd name="connsiteX34" fmla="*/ 47625 w 711994"/>
              <a:gd name="connsiteY34" fmla="*/ 935832 h 1121569"/>
              <a:gd name="connsiteX35" fmla="*/ 50006 w 711994"/>
              <a:gd name="connsiteY35" fmla="*/ 945357 h 1121569"/>
              <a:gd name="connsiteX36" fmla="*/ 54769 w 711994"/>
              <a:gd name="connsiteY36" fmla="*/ 952500 h 1121569"/>
              <a:gd name="connsiteX37" fmla="*/ 57150 w 711994"/>
              <a:gd name="connsiteY37" fmla="*/ 959644 h 1121569"/>
              <a:gd name="connsiteX38" fmla="*/ 61912 w 711994"/>
              <a:gd name="connsiteY38" fmla="*/ 969169 h 1121569"/>
              <a:gd name="connsiteX39" fmla="*/ 64294 w 711994"/>
              <a:gd name="connsiteY39" fmla="*/ 983457 h 1121569"/>
              <a:gd name="connsiteX40" fmla="*/ 66675 w 711994"/>
              <a:gd name="connsiteY40" fmla="*/ 990600 h 1121569"/>
              <a:gd name="connsiteX41" fmla="*/ 71437 w 711994"/>
              <a:gd name="connsiteY41" fmla="*/ 1007269 h 1121569"/>
              <a:gd name="connsiteX42" fmla="*/ 80962 w 711994"/>
              <a:gd name="connsiteY42" fmla="*/ 1026319 h 1121569"/>
              <a:gd name="connsiteX43" fmla="*/ 90487 w 711994"/>
              <a:gd name="connsiteY43" fmla="*/ 1047750 h 1121569"/>
              <a:gd name="connsiteX44" fmla="*/ 92869 w 711994"/>
              <a:gd name="connsiteY44" fmla="*/ 1054894 h 1121569"/>
              <a:gd name="connsiteX45" fmla="*/ 107156 w 711994"/>
              <a:gd name="connsiteY45" fmla="*/ 1064419 h 1121569"/>
              <a:gd name="connsiteX46" fmla="*/ 114300 w 711994"/>
              <a:gd name="connsiteY46" fmla="*/ 1069182 h 1121569"/>
              <a:gd name="connsiteX47" fmla="*/ 128587 w 711994"/>
              <a:gd name="connsiteY47" fmla="*/ 1073944 h 1121569"/>
              <a:gd name="connsiteX48" fmla="*/ 142875 w 711994"/>
              <a:gd name="connsiteY48" fmla="*/ 1081088 h 1121569"/>
              <a:gd name="connsiteX49" fmla="*/ 150019 w 711994"/>
              <a:gd name="connsiteY49" fmla="*/ 1085850 h 1121569"/>
              <a:gd name="connsiteX50" fmla="*/ 157162 w 711994"/>
              <a:gd name="connsiteY50" fmla="*/ 1088232 h 1121569"/>
              <a:gd name="connsiteX51" fmla="*/ 171450 w 711994"/>
              <a:gd name="connsiteY51" fmla="*/ 1095375 h 1121569"/>
              <a:gd name="connsiteX52" fmla="*/ 178594 w 711994"/>
              <a:gd name="connsiteY52" fmla="*/ 1100138 h 1121569"/>
              <a:gd name="connsiteX53" fmla="*/ 192881 w 711994"/>
              <a:gd name="connsiteY53" fmla="*/ 1104900 h 1121569"/>
              <a:gd name="connsiteX54" fmla="*/ 200025 w 711994"/>
              <a:gd name="connsiteY54" fmla="*/ 1107282 h 1121569"/>
              <a:gd name="connsiteX55" fmla="*/ 207169 w 711994"/>
              <a:gd name="connsiteY55" fmla="*/ 1109663 h 1121569"/>
              <a:gd name="connsiteX56" fmla="*/ 214312 w 711994"/>
              <a:gd name="connsiteY56" fmla="*/ 1112044 h 1121569"/>
              <a:gd name="connsiteX57" fmla="*/ 238125 w 711994"/>
              <a:gd name="connsiteY57" fmla="*/ 1116807 h 1121569"/>
              <a:gd name="connsiteX58" fmla="*/ 245269 w 711994"/>
              <a:gd name="connsiteY58" fmla="*/ 1119188 h 1121569"/>
              <a:gd name="connsiteX59" fmla="*/ 290512 w 711994"/>
              <a:gd name="connsiteY59" fmla="*/ 1121569 h 1121569"/>
              <a:gd name="connsiteX60" fmla="*/ 459581 w 711994"/>
              <a:gd name="connsiteY60" fmla="*/ 1119188 h 1121569"/>
              <a:gd name="connsiteX61" fmla="*/ 469106 w 711994"/>
              <a:gd name="connsiteY61" fmla="*/ 1116807 h 1121569"/>
              <a:gd name="connsiteX62" fmla="*/ 485775 w 711994"/>
              <a:gd name="connsiteY62" fmla="*/ 1109663 h 1121569"/>
              <a:gd name="connsiteX63" fmla="*/ 502444 w 711994"/>
              <a:gd name="connsiteY63" fmla="*/ 1100138 h 1121569"/>
              <a:gd name="connsiteX64" fmla="*/ 526256 w 711994"/>
              <a:gd name="connsiteY64" fmla="*/ 1078707 h 1121569"/>
              <a:gd name="connsiteX65" fmla="*/ 533400 w 711994"/>
              <a:gd name="connsiteY65" fmla="*/ 1076325 h 1121569"/>
              <a:gd name="connsiteX66" fmla="*/ 550069 w 711994"/>
              <a:gd name="connsiteY66" fmla="*/ 1064419 h 1121569"/>
              <a:gd name="connsiteX67" fmla="*/ 569119 w 711994"/>
              <a:gd name="connsiteY67" fmla="*/ 1054894 h 1121569"/>
              <a:gd name="connsiteX68" fmla="*/ 585787 w 711994"/>
              <a:gd name="connsiteY68" fmla="*/ 1042988 h 1121569"/>
              <a:gd name="connsiteX69" fmla="*/ 592931 w 711994"/>
              <a:gd name="connsiteY69" fmla="*/ 1038225 h 1121569"/>
              <a:gd name="connsiteX70" fmla="*/ 602456 w 711994"/>
              <a:gd name="connsiteY70" fmla="*/ 1031082 h 1121569"/>
              <a:gd name="connsiteX71" fmla="*/ 609600 w 711994"/>
              <a:gd name="connsiteY71" fmla="*/ 1028700 h 1121569"/>
              <a:gd name="connsiteX72" fmla="*/ 616744 w 711994"/>
              <a:gd name="connsiteY72" fmla="*/ 1021557 h 1121569"/>
              <a:gd name="connsiteX73" fmla="*/ 631031 w 711994"/>
              <a:gd name="connsiteY73" fmla="*/ 1012032 h 1121569"/>
              <a:gd name="connsiteX74" fmla="*/ 640556 w 711994"/>
              <a:gd name="connsiteY74" fmla="*/ 1004888 h 1121569"/>
              <a:gd name="connsiteX75" fmla="*/ 647700 w 711994"/>
              <a:gd name="connsiteY75" fmla="*/ 1000125 h 1121569"/>
              <a:gd name="connsiteX76" fmla="*/ 661987 w 711994"/>
              <a:gd name="connsiteY76" fmla="*/ 981075 h 1121569"/>
              <a:gd name="connsiteX77" fmla="*/ 669131 w 711994"/>
              <a:gd name="connsiteY77" fmla="*/ 973932 h 1121569"/>
              <a:gd name="connsiteX78" fmla="*/ 678656 w 711994"/>
              <a:gd name="connsiteY78" fmla="*/ 957263 h 1121569"/>
              <a:gd name="connsiteX79" fmla="*/ 685800 w 711994"/>
              <a:gd name="connsiteY79" fmla="*/ 950119 h 1121569"/>
              <a:gd name="connsiteX80" fmla="*/ 692944 w 711994"/>
              <a:gd name="connsiteY80" fmla="*/ 933450 h 1121569"/>
              <a:gd name="connsiteX81" fmla="*/ 695325 w 711994"/>
              <a:gd name="connsiteY81" fmla="*/ 923925 h 1121569"/>
              <a:gd name="connsiteX82" fmla="*/ 700087 w 711994"/>
              <a:gd name="connsiteY82" fmla="*/ 909638 h 1121569"/>
              <a:gd name="connsiteX83" fmla="*/ 704850 w 711994"/>
              <a:gd name="connsiteY83" fmla="*/ 866775 h 1121569"/>
              <a:gd name="connsiteX84" fmla="*/ 709612 w 711994"/>
              <a:gd name="connsiteY84" fmla="*/ 828675 h 1121569"/>
              <a:gd name="connsiteX85" fmla="*/ 711994 w 711994"/>
              <a:gd name="connsiteY85" fmla="*/ 790575 h 1121569"/>
              <a:gd name="connsiteX86" fmla="*/ 709612 w 711994"/>
              <a:gd name="connsiteY86" fmla="*/ 671513 h 1121569"/>
              <a:gd name="connsiteX87" fmla="*/ 704850 w 711994"/>
              <a:gd name="connsiteY87" fmla="*/ 640557 h 1121569"/>
              <a:gd name="connsiteX88" fmla="*/ 700087 w 711994"/>
              <a:gd name="connsiteY88" fmla="*/ 623888 h 1121569"/>
              <a:gd name="connsiteX89" fmla="*/ 697706 w 711994"/>
              <a:gd name="connsiteY89" fmla="*/ 609600 h 1121569"/>
              <a:gd name="connsiteX90" fmla="*/ 690562 w 711994"/>
              <a:gd name="connsiteY90" fmla="*/ 576263 h 1121569"/>
              <a:gd name="connsiteX91" fmla="*/ 688181 w 711994"/>
              <a:gd name="connsiteY91" fmla="*/ 569119 h 1121569"/>
              <a:gd name="connsiteX92" fmla="*/ 683419 w 711994"/>
              <a:gd name="connsiteY92" fmla="*/ 538163 h 1121569"/>
              <a:gd name="connsiteX93" fmla="*/ 681037 w 711994"/>
              <a:gd name="connsiteY93" fmla="*/ 528638 h 1121569"/>
              <a:gd name="connsiteX94" fmla="*/ 678656 w 711994"/>
              <a:gd name="connsiteY94" fmla="*/ 516732 h 1121569"/>
              <a:gd name="connsiteX95" fmla="*/ 676275 w 711994"/>
              <a:gd name="connsiteY95" fmla="*/ 502444 h 1121569"/>
              <a:gd name="connsiteX96" fmla="*/ 671512 w 711994"/>
              <a:gd name="connsiteY96" fmla="*/ 485775 h 1121569"/>
              <a:gd name="connsiteX97" fmla="*/ 669131 w 711994"/>
              <a:gd name="connsiteY97" fmla="*/ 476250 h 1121569"/>
              <a:gd name="connsiteX98" fmla="*/ 664369 w 711994"/>
              <a:gd name="connsiteY98" fmla="*/ 461963 h 1121569"/>
              <a:gd name="connsiteX99" fmla="*/ 661987 w 711994"/>
              <a:gd name="connsiteY99" fmla="*/ 450057 h 1121569"/>
              <a:gd name="connsiteX100" fmla="*/ 659606 w 711994"/>
              <a:gd name="connsiteY100" fmla="*/ 433388 h 1121569"/>
              <a:gd name="connsiteX101" fmla="*/ 654844 w 711994"/>
              <a:gd name="connsiteY101" fmla="*/ 416719 h 1121569"/>
              <a:gd name="connsiteX102" fmla="*/ 652462 w 711994"/>
              <a:gd name="connsiteY102" fmla="*/ 404813 h 1121569"/>
              <a:gd name="connsiteX103" fmla="*/ 650081 w 711994"/>
              <a:gd name="connsiteY103" fmla="*/ 397669 h 1121569"/>
              <a:gd name="connsiteX104" fmla="*/ 647700 w 711994"/>
              <a:gd name="connsiteY104" fmla="*/ 388144 h 1121569"/>
              <a:gd name="connsiteX105" fmla="*/ 642937 w 711994"/>
              <a:gd name="connsiteY105" fmla="*/ 378619 h 1121569"/>
              <a:gd name="connsiteX106" fmla="*/ 633412 w 711994"/>
              <a:gd name="connsiteY106" fmla="*/ 364332 h 1121569"/>
              <a:gd name="connsiteX107" fmla="*/ 623887 w 711994"/>
              <a:gd name="connsiteY107" fmla="*/ 352425 h 1121569"/>
              <a:gd name="connsiteX108" fmla="*/ 621506 w 711994"/>
              <a:gd name="connsiteY108" fmla="*/ 345282 h 1121569"/>
              <a:gd name="connsiteX109" fmla="*/ 614362 w 711994"/>
              <a:gd name="connsiteY109" fmla="*/ 338138 h 1121569"/>
              <a:gd name="connsiteX110" fmla="*/ 609600 w 711994"/>
              <a:gd name="connsiteY110" fmla="*/ 330994 h 1121569"/>
              <a:gd name="connsiteX111" fmla="*/ 602456 w 711994"/>
              <a:gd name="connsiteY111" fmla="*/ 323850 h 1121569"/>
              <a:gd name="connsiteX112" fmla="*/ 595312 w 711994"/>
              <a:gd name="connsiteY112" fmla="*/ 309563 h 1121569"/>
              <a:gd name="connsiteX113" fmla="*/ 578644 w 711994"/>
              <a:gd name="connsiteY113" fmla="*/ 288132 h 1121569"/>
              <a:gd name="connsiteX114" fmla="*/ 571500 w 711994"/>
              <a:gd name="connsiteY114" fmla="*/ 273844 h 1121569"/>
              <a:gd name="connsiteX115" fmla="*/ 566737 w 711994"/>
              <a:gd name="connsiteY115" fmla="*/ 257175 h 1121569"/>
              <a:gd name="connsiteX116" fmla="*/ 557212 w 711994"/>
              <a:gd name="connsiteY116" fmla="*/ 235744 h 1121569"/>
              <a:gd name="connsiteX117" fmla="*/ 552450 w 711994"/>
              <a:gd name="connsiteY117" fmla="*/ 214313 h 1121569"/>
              <a:gd name="connsiteX118" fmla="*/ 552450 w 711994"/>
              <a:gd name="connsiteY118" fmla="*/ 85725 h 1121569"/>
              <a:gd name="connsiteX0" fmla="*/ 107156 w 711994"/>
              <a:gd name="connsiteY0" fmla="*/ 26193 h 1147762"/>
              <a:gd name="connsiteX1" fmla="*/ 107156 w 711994"/>
              <a:gd name="connsiteY1" fmla="*/ 104775 h 1147762"/>
              <a:gd name="connsiteX2" fmla="*/ 111919 w 711994"/>
              <a:gd name="connsiteY2" fmla="*/ 154781 h 1147762"/>
              <a:gd name="connsiteX3" fmla="*/ 111919 w 711994"/>
              <a:gd name="connsiteY3" fmla="*/ 240506 h 1147762"/>
              <a:gd name="connsiteX4" fmla="*/ 109537 w 711994"/>
              <a:gd name="connsiteY4" fmla="*/ 252412 h 1147762"/>
              <a:gd name="connsiteX5" fmla="*/ 102394 w 711994"/>
              <a:gd name="connsiteY5" fmla="*/ 273843 h 1147762"/>
              <a:gd name="connsiteX6" fmla="*/ 100012 w 711994"/>
              <a:gd name="connsiteY6" fmla="*/ 280987 h 1147762"/>
              <a:gd name="connsiteX7" fmla="*/ 90487 w 711994"/>
              <a:gd name="connsiteY7" fmla="*/ 295275 h 1147762"/>
              <a:gd name="connsiteX8" fmla="*/ 88106 w 711994"/>
              <a:gd name="connsiteY8" fmla="*/ 302418 h 1147762"/>
              <a:gd name="connsiteX9" fmla="*/ 73819 w 711994"/>
              <a:gd name="connsiteY9" fmla="*/ 321468 h 1147762"/>
              <a:gd name="connsiteX10" fmla="*/ 69056 w 711994"/>
              <a:gd name="connsiteY10" fmla="*/ 335756 h 1147762"/>
              <a:gd name="connsiteX11" fmla="*/ 59531 w 711994"/>
              <a:gd name="connsiteY11" fmla="*/ 352425 h 1147762"/>
              <a:gd name="connsiteX12" fmla="*/ 47625 w 711994"/>
              <a:gd name="connsiteY12" fmla="*/ 388143 h 1147762"/>
              <a:gd name="connsiteX13" fmla="*/ 45244 w 711994"/>
              <a:gd name="connsiteY13" fmla="*/ 395287 h 1147762"/>
              <a:gd name="connsiteX14" fmla="*/ 42862 w 711994"/>
              <a:gd name="connsiteY14" fmla="*/ 402431 h 1147762"/>
              <a:gd name="connsiteX15" fmla="*/ 40481 w 711994"/>
              <a:gd name="connsiteY15" fmla="*/ 452437 h 1147762"/>
              <a:gd name="connsiteX16" fmla="*/ 38100 w 711994"/>
              <a:gd name="connsiteY16" fmla="*/ 464343 h 1147762"/>
              <a:gd name="connsiteX17" fmla="*/ 35719 w 711994"/>
              <a:gd name="connsiteY17" fmla="*/ 483393 h 1147762"/>
              <a:gd name="connsiteX18" fmla="*/ 28575 w 711994"/>
              <a:gd name="connsiteY18" fmla="*/ 507206 h 1147762"/>
              <a:gd name="connsiteX19" fmla="*/ 23812 w 711994"/>
              <a:gd name="connsiteY19" fmla="*/ 535781 h 1147762"/>
              <a:gd name="connsiteX20" fmla="*/ 19050 w 711994"/>
              <a:gd name="connsiteY20" fmla="*/ 554831 h 1147762"/>
              <a:gd name="connsiteX21" fmla="*/ 14287 w 711994"/>
              <a:gd name="connsiteY21" fmla="*/ 583406 h 1147762"/>
              <a:gd name="connsiteX22" fmla="*/ 11906 w 711994"/>
              <a:gd name="connsiteY22" fmla="*/ 604837 h 1147762"/>
              <a:gd name="connsiteX23" fmla="*/ 9525 w 711994"/>
              <a:gd name="connsiteY23" fmla="*/ 614362 h 1147762"/>
              <a:gd name="connsiteX24" fmla="*/ 2381 w 711994"/>
              <a:gd name="connsiteY24" fmla="*/ 707231 h 1147762"/>
              <a:gd name="connsiteX25" fmla="*/ 0 w 711994"/>
              <a:gd name="connsiteY25" fmla="*/ 773906 h 1147762"/>
              <a:gd name="connsiteX26" fmla="*/ 2381 w 711994"/>
              <a:gd name="connsiteY26" fmla="*/ 842962 h 1147762"/>
              <a:gd name="connsiteX27" fmla="*/ 4762 w 711994"/>
              <a:gd name="connsiteY27" fmla="*/ 852487 h 1147762"/>
              <a:gd name="connsiteX28" fmla="*/ 7144 w 711994"/>
              <a:gd name="connsiteY28" fmla="*/ 869156 h 1147762"/>
              <a:gd name="connsiteX29" fmla="*/ 16669 w 711994"/>
              <a:gd name="connsiteY29" fmla="*/ 890587 h 1147762"/>
              <a:gd name="connsiteX30" fmla="*/ 21431 w 711994"/>
              <a:gd name="connsiteY30" fmla="*/ 907256 h 1147762"/>
              <a:gd name="connsiteX31" fmla="*/ 26194 w 711994"/>
              <a:gd name="connsiteY31" fmla="*/ 914400 h 1147762"/>
              <a:gd name="connsiteX32" fmla="*/ 33337 w 711994"/>
              <a:gd name="connsiteY32" fmla="*/ 940593 h 1147762"/>
              <a:gd name="connsiteX33" fmla="*/ 38100 w 711994"/>
              <a:gd name="connsiteY33" fmla="*/ 947737 h 1147762"/>
              <a:gd name="connsiteX34" fmla="*/ 47625 w 711994"/>
              <a:gd name="connsiteY34" fmla="*/ 962025 h 1147762"/>
              <a:gd name="connsiteX35" fmla="*/ 50006 w 711994"/>
              <a:gd name="connsiteY35" fmla="*/ 971550 h 1147762"/>
              <a:gd name="connsiteX36" fmla="*/ 54769 w 711994"/>
              <a:gd name="connsiteY36" fmla="*/ 978693 h 1147762"/>
              <a:gd name="connsiteX37" fmla="*/ 57150 w 711994"/>
              <a:gd name="connsiteY37" fmla="*/ 985837 h 1147762"/>
              <a:gd name="connsiteX38" fmla="*/ 61912 w 711994"/>
              <a:gd name="connsiteY38" fmla="*/ 995362 h 1147762"/>
              <a:gd name="connsiteX39" fmla="*/ 64294 w 711994"/>
              <a:gd name="connsiteY39" fmla="*/ 1009650 h 1147762"/>
              <a:gd name="connsiteX40" fmla="*/ 66675 w 711994"/>
              <a:gd name="connsiteY40" fmla="*/ 1016793 h 1147762"/>
              <a:gd name="connsiteX41" fmla="*/ 71437 w 711994"/>
              <a:gd name="connsiteY41" fmla="*/ 1033462 h 1147762"/>
              <a:gd name="connsiteX42" fmla="*/ 80962 w 711994"/>
              <a:gd name="connsiteY42" fmla="*/ 1052512 h 1147762"/>
              <a:gd name="connsiteX43" fmla="*/ 90487 w 711994"/>
              <a:gd name="connsiteY43" fmla="*/ 1073943 h 1147762"/>
              <a:gd name="connsiteX44" fmla="*/ 92869 w 711994"/>
              <a:gd name="connsiteY44" fmla="*/ 1081087 h 1147762"/>
              <a:gd name="connsiteX45" fmla="*/ 107156 w 711994"/>
              <a:gd name="connsiteY45" fmla="*/ 1090612 h 1147762"/>
              <a:gd name="connsiteX46" fmla="*/ 114300 w 711994"/>
              <a:gd name="connsiteY46" fmla="*/ 1095375 h 1147762"/>
              <a:gd name="connsiteX47" fmla="*/ 128587 w 711994"/>
              <a:gd name="connsiteY47" fmla="*/ 1100137 h 1147762"/>
              <a:gd name="connsiteX48" fmla="*/ 142875 w 711994"/>
              <a:gd name="connsiteY48" fmla="*/ 1107281 h 1147762"/>
              <a:gd name="connsiteX49" fmla="*/ 150019 w 711994"/>
              <a:gd name="connsiteY49" fmla="*/ 1112043 h 1147762"/>
              <a:gd name="connsiteX50" fmla="*/ 157162 w 711994"/>
              <a:gd name="connsiteY50" fmla="*/ 1114425 h 1147762"/>
              <a:gd name="connsiteX51" fmla="*/ 171450 w 711994"/>
              <a:gd name="connsiteY51" fmla="*/ 1121568 h 1147762"/>
              <a:gd name="connsiteX52" fmla="*/ 178594 w 711994"/>
              <a:gd name="connsiteY52" fmla="*/ 1126331 h 1147762"/>
              <a:gd name="connsiteX53" fmla="*/ 192881 w 711994"/>
              <a:gd name="connsiteY53" fmla="*/ 1131093 h 1147762"/>
              <a:gd name="connsiteX54" fmla="*/ 200025 w 711994"/>
              <a:gd name="connsiteY54" fmla="*/ 1133475 h 1147762"/>
              <a:gd name="connsiteX55" fmla="*/ 207169 w 711994"/>
              <a:gd name="connsiteY55" fmla="*/ 1135856 h 1147762"/>
              <a:gd name="connsiteX56" fmla="*/ 214312 w 711994"/>
              <a:gd name="connsiteY56" fmla="*/ 1138237 h 1147762"/>
              <a:gd name="connsiteX57" fmla="*/ 238125 w 711994"/>
              <a:gd name="connsiteY57" fmla="*/ 1143000 h 1147762"/>
              <a:gd name="connsiteX58" fmla="*/ 245269 w 711994"/>
              <a:gd name="connsiteY58" fmla="*/ 1145381 h 1147762"/>
              <a:gd name="connsiteX59" fmla="*/ 290512 w 711994"/>
              <a:gd name="connsiteY59" fmla="*/ 1147762 h 1147762"/>
              <a:gd name="connsiteX60" fmla="*/ 459581 w 711994"/>
              <a:gd name="connsiteY60" fmla="*/ 1145381 h 1147762"/>
              <a:gd name="connsiteX61" fmla="*/ 469106 w 711994"/>
              <a:gd name="connsiteY61" fmla="*/ 1143000 h 1147762"/>
              <a:gd name="connsiteX62" fmla="*/ 485775 w 711994"/>
              <a:gd name="connsiteY62" fmla="*/ 1135856 h 1147762"/>
              <a:gd name="connsiteX63" fmla="*/ 502444 w 711994"/>
              <a:gd name="connsiteY63" fmla="*/ 1126331 h 1147762"/>
              <a:gd name="connsiteX64" fmla="*/ 526256 w 711994"/>
              <a:gd name="connsiteY64" fmla="*/ 1104900 h 1147762"/>
              <a:gd name="connsiteX65" fmla="*/ 533400 w 711994"/>
              <a:gd name="connsiteY65" fmla="*/ 1102518 h 1147762"/>
              <a:gd name="connsiteX66" fmla="*/ 550069 w 711994"/>
              <a:gd name="connsiteY66" fmla="*/ 1090612 h 1147762"/>
              <a:gd name="connsiteX67" fmla="*/ 569119 w 711994"/>
              <a:gd name="connsiteY67" fmla="*/ 1081087 h 1147762"/>
              <a:gd name="connsiteX68" fmla="*/ 585787 w 711994"/>
              <a:gd name="connsiteY68" fmla="*/ 1069181 h 1147762"/>
              <a:gd name="connsiteX69" fmla="*/ 592931 w 711994"/>
              <a:gd name="connsiteY69" fmla="*/ 1064418 h 1147762"/>
              <a:gd name="connsiteX70" fmla="*/ 602456 w 711994"/>
              <a:gd name="connsiteY70" fmla="*/ 1057275 h 1147762"/>
              <a:gd name="connsiteX71" fmla="*/ 609600 w 711994"/>
              <a:gd name="connsiteY71" fmla="*/ 1054893 h 1147762"/>
              <a:gd name="connsiteX72" fmla="*/ 616744 w 711994"/>
              <a:gd name="connsiteY72" fmla="*/ 1047750 h 1147762"/>
              <a:gd name="connsiteX73" fmla="*/ 631031 w 711994"/>
              <a:gd name="connsiteY73" fmla="*/ 1038225 h 1147762"/>
              <a:gd name="connsiteX74" fmla="*/ 640556 w 711994"/>
              <a:gd name="connsiteY74" fmla="*/ 1031081 h 1147762"/>
              <a:gd name="connsiteX75" fmla="*/ 647700 w 711994"/>
              <a:gd name="connsiteY75" fmla="*/ 1026318 h 1147762"/>
              <a:gd name="connsiteX76" fmla="*/ 661987 w 711994"/>
              <a:gd name="connsiteY76" fmla="*/ 1007268 h 1147762"/>
              <a:gd name="connsiteX77" fmla="*/ 669131 w 711994"/>
              <a:gd name="connsiteY77" fmla="*/ 1000125 h 1147762"/>
              <a:gd name="connsiteX78" fmla="*/ 678656 w 711994"/>
              <a:gd name="connsiteY78" fmla="*/ 983456 h 1147762"/>
              <a:gd name="connsiteX79" fmla="*/ 685800 w 711994"/>
              <a:gd name="connsiteY79" fmla="*/ 976312 h 1147762"/>
              <a:gd name="connsiteX80" fmla="*/ 692944 w 711994"/>
              <a:gd name="connsiteY80" fmla="*/ 959643 h 1147762"/>
              <a:gd name="connsiteX81" fmla="*/ 695325 w 711994"/>
              <a:gd name="connsiteY81" fmla="*/ 950118 h 1147762"/>
              <a:gd name="connsiteX82" fmla="*/ 700087 w 711994"/>
              <a:gd name="connsiteY82" fmla="*/ 935831 h 1147762"/>
              <a:gd name="connsiteX83" fmla="*/ 704850 w 711994"/>
              <a:gd name="connsiteY83" fmla="*/ 892968 h 1147762"/>
              <a:gd name="connsiteX84" fmla="*/ 709612 w 711994"/>
              <a:gd name="connsiteY84" fmla="*/ 854868 h 1147762"/>
              <a:gd name="connsiteX85" fmla="*/ 711994 w 711994"/>
              <a:gd name="connsiteY85" fmla="*/ 816768 h 1147762"/>
              <a:gd name="connsiteX86" fmla="*/ 709612 w 711994"/>
              <a:gd name="connsiteY86" fmla="*/ 697706 h 1147762"/>
              <a:gd name="connsiteX87" fmla="*/ 704850 w 711994"/>
              <a:gd name="connsiteY87" fmla="*/ 666750 h 1147762"/>
              <a:gd name="connsiteX88" fmla="*/ 700087 w 711994"/>
              <a:gd name="connsiteY88" fmla="*/ 650081 h 1147762"/>
              <a:gd name="connsiteX89" fmla="*/ 697706 w 711994"/>
              <a:gd name="connsiteY89" fmla="*/ 635793 h 1147762"/>
              <a:gd name="connsiteX90" fmla="*/ 690562 w 711994"/>
              <a:gd name="connsiteY90" fmla="*/ 602456 h 1147762"/>
              <a:gd name="connsiteX91" fmla="*/ 688181 w 711994"/>
              <a:gd name="connsiteY91" fmla="*/ 595312 h 1147762"/>
              <a:gd name="connsiteX92" fmla="*/ 683419 w 711994"/>
              <a:gd name="connsiteY92" fmla="*/ 564356 h 1147762"/>
              <a:gd name="connsiteX93" fmla="*/ 681037 w 711994"/>
              <a:gd name="connsiteY93" fmla="*/ 554831 h 1147762"/>
              <a:gd name="connsiteX94" fmla="*/ 678656 w 711994"/>
              <a:gd name="connsiteY94" fmla="*/ 542925 h 1147762"/>
              <a:gd name="connsiteX95" fmla="*/ 676275 w 711994"/>
              <a:gd name="connsiteY95" fmla="*/ 528637 h 1147762"/>
              <a:gd name="connsiteX96" fmla="*/ 671512 w 711994"/>
              <a:gd name="connsiteY96" fmla="*/ 511968 h 1147762"/>
              <a:gd name="connsiteX97" fmla="*/ 669131 w 711994"/>
              <a:gd name="connsiteY97" fmla="*/ 502443 h 1147762"/>
              <a:gd name="connsiteX98" fmla="*/ 664369 w 711994"/>
              <a:gd name="connsiteY98" fmla="*/ 488156 h 1147762"/>
              <a:gd name="connsiteX99" fmla="*/ 661987 w 711994"/>
              <a:gd name="connsiteY99" fmla="*/ 476250 h 1147762"/>
              <a:gd name="connsiteX100" fmla="*/ 659606 w 711994"/>
              <a:gd name="connsiteY100" fmla="*/ 459581 h 1147762"/>
              <a:gd name="connsiteX101" fmla="*/ 654844 w 711994"/>
              <a:gd name="connsiteY101" fmla="*/ 442912 h 1147762"/>
              <a:gd name="connsiteX102" fmla="*/ 652462 w 711994"/>
              <a:gd name="connsiteY102" fmla="*/ 431006 h 1147762"/>
              <a:gd name="connsiteX103" fmla="*/ 650081 w 711994"/>
              <a:gd name="connsiteY103" fmla="*/ 423862 h 1147762"/>
              <a:gd name="connsiteX104" fmla="*/ 647700 w 711994"/>
              <a:gd name="connsiteY104" fmla="*/ 414337 h 1147762"/>
              <a:gd name="connsiteX105" fmla="*/ 642937 w 711994"/>
              <a:gd name="connsiteY105" fmla="*/ 404812 h 1147762"/>
              <a:gd name="connsiteX106" fmla="*/ 633412 w 711994"/>
              <a:gd name="connsiteY106" fmla="*/ 390525 h 1147762"/>
              <a:gd name="connsiteX107" fmla="*/ 623887 w 711994"/>
              <a:gd name="connsiteY107" fmla="*/ 378618 h 1147762"/>
              <a:gd name="connsiteX108" fmla="*/ 621506 w 711994"/>
              <a:gd name="connsiteY108" fmla="*/ 371475 h 1147762"/>
              <a:gd name="connsiteX109" fmla="*/ 614362 w 711994"/>
              <a:gd name="connsiteY109" fmla="*/ 364331 h 1147762"/>
              <a:gd name="connsiteX110" fmla="*/ 609600 w 711994"/>
              <a:gd name="connsiteY110" fmla="*/ 357187 h 1147762"/>
              <a:gd name="connsiteX111" fmla="*/ 602456 w 711994"/>
              <a:gd name="connsiteY111" fmla="*/ 350043 h 1147762"/>
              <a:gd name="connsiteX112" fmla="*/ 595312 w 711994"/>
              <a:gd name="connsiteY112" fmla="*/ 335756 h 1147762"/>
              <a:gd name="connsiteX113" fmla="*/ 578644 w 711994"/>
              <a:gd name="connsiteY113" fmla="*/ 314325 h 1147762"/>
              <a:gd name="connsiteX114" fmla="*/ 571500 w 711994"/>
              <a:gd name="connsiteY114" fmla="*/ 300037 h 1147762"/>
              <a:gd name="connsiteX115" fmla="*/ 566737 w 711994"/>
              <a:gd name="connsiteY115" fmla="*/ 283368 h 1147762"/>
              <a:gd name="connsiteX116" fmla="*/ 557212 w 711994"/>
              <a:gd name="connsiteY116" fmla="*/ 261937 h 1147762"/>
              <a:gd name="connsiteX117" fmla="*/ 552450 w 711994"/>
              <a:gd name="connsiteY117" fmla="*/ 240506 h 1147762"/>
              <a:gd name="connsiteX118" fmla="*/ 578644 w 711994"/>
              <a:gd name="connsiteY118" fmla="*/ 0 h 1147762"/>
              <a:gd name="connsiteX0" fmla="*/ 64294 w 711994"/>
              <a:gd name="connsiteY0" fmla="*/ 14287 h 1147762"/>
              <a:gd name="connsiteX1" fmla="*/ 107156 w 711994"/>
              <a:gd name="connsiteY1" fmla="*/ 104775 h 1147762"/>
              <a:gd name="connsiteX2" fmla="*/ 111919 w 711994"/>
              <a:gd name="connsiteY2" fmla="*/ 154781 h 1147762"/>
              <a:gd name="connsiteX3" fmla="*/ 111919 w 711994"/>
              <a:gd name="connsiteY3" fmla="*/ 240506 h 1147762"/>
              <a:gd name="connsiteX4" fmla="*/ 109537 w 711994"/>
              <a:gd name="connsiteY4" fmla="*/ 252412 h 1147762"/>
              <a:gd name="connsiteX5" fmla="*/ 102394 w 711994"/>
              <a:gd name="connsiteY5" fmla="*/ 273843 h 1147762"/>
              <a:gd name="connsiteX6" fmla="*/ 100012 w 711994"/>
              <a:gd name="connsiteY6" fmla="*/ 280987 h 1147762"/>
              <a:gd name="connsiteX7" fmla="*/ 90487 w 711994"/>
              <a:gd name="connsiteY7" fmla="*/ 295275 h 1147762"/>
              <a:gd name="connsiteX8" fmla="*/ 88106 w 711994"/>
              <a:gd name="connsiteY8" fmla="*/ 302418 h 1147762"/>
              <a:gd name="connsiteX9" fmla="*/ 73819 w 711994"/>
              <a:gd name="connsiteY9" fmla="*/ 321468 h 1147762"/>
              <a:gd name="connsiteX10" fmla="*/ 69056 w 711994"/>
              <a:gd name="connsiteY10" fmla="*/ 335756 h 1147762"/>
              <a:gd name="connsiteX11" fmla="*/ 59531 w 711994"/>
              <a:gd name="connsiteY11" fmla="*/ 352425 h 1147762"/>
              <a:gd name="connsiteX12" fmla="*/ 47625 w 711994"/>
              <a:gd name="connsiteY12" fmla="*/ 388143 h 1147762"/>
              <a:gd name="connsiteX13" fmla="*/ 45244 w 711994"/>
              <a:gd name="connsiteY13" fmla="*/ 395287 h 1147762"/>
              <a:gd name="connsiteX14" fmla="*/ 42862 w 711994"/>
              <a:gd name="connsiteY14" fmla="*/ 402431 h 1147762"/>
              <a:gd name="connsiteX15" fmla="*/ 40481 w 711994"/>
              <a:gd name="connsiteY15" fmla="*/ 452437 h 1147762"/>
              <a:gd name="connsiteX16" fmla="*/ 38100 w 711994"/>
              <a:gd name="connsiteY16" fmla="*/ 464343 h 1147762"/>
              <a:gd name="connsiteX17" fmla="*/ 35719 w 711994"/>
              <a:gd name="connsiteY17" fmla="*/ 483393 h 1147762"/>
              <a:gd name="connsiteX18" fmla="*/ 28575 w 711994"/>
              <a:gd name="connsiteY18" fmla="*/ 507206 h 1147762"/>
              <a:gd name="connsiteX19" fmla="*/ 23812 w 711994"/>
              <a:gd name="connsiteY19" fmla="*/ 535781 h 1147762"/>
              <a:gd name="connsiteX20" fmla="*/ 19050 w 711994"/>
              <a:gd name="connsiteY20" fmla="*/ 554831 h 1147762"/>
              <a:gd name="connsiteX21" fmla="*/ 14287 w 711994"/>
              <a:gd name="connsiteY21" fmla="*/ 583406 h 1147762"/>
              <a:gd name="connsiteX22" fmla="*/ 11906 w 711994"/>
              <a:gd name="connsiteY22" fmla="*/ 604837 h 1147762"/>
              <a:gd name="connsiteX23" fmla="*/ 9525 w 711994"/>
              <a:gd name="connsiteY23" fmla="*/ 614362 h 1147762"/>
              <a:gd name="connsiteX24" fmla="*/ 2381 w 711994"/>
              <a:gd name="connsiteY24" fmla="*/ 707231 h 1147762"/>
              <a:gd name="connsiteX25" fmla="*/ 0 w 711994"/>
              <a:gd name="connsiteY25" fmla="*/ 773906 h 1147762"/>
              <a:gd name="connsiteX26" fmla="*/ 2381 w 711994"/>
              <a:gd name="connsiteY26" fmla="*/ 842962 h 1147762"/>
              <a:gd name="connsiteX27" fmla="*/ 4762 w 711994"/>
              <a:gd name="connsiteY27" fmla="*/ 852487 h 1147762"/>
              <a:gd name="connsiteX28" fmla="*/ 7144 w 711994"/>
              <a:gd name="connsiteY28" fmla="*/ 869156 h 1147762"/>
              <a:gd name="connsiteX29" fmla="*/ 16669 w 711994"/>
              <a:gd name="connsiteY29" fmla="*/ 890587 h 1147762"/>
              <a:gd name="connsiteX30" fmla="*/ 21431 w 711994"/>
              <a:gd name="connsiteY30" fmla="*/ 907256 h 1147762"/>
              <a:gd name="connsiteX31" fmla="*/ 26194 w 711994"/>
              <a:gd name="connsiteY31" fmla="*/ 914400 h 1147762"/>
              <a:gd name="connsiteX32" fmla="*/ 33337 w 711994"/>
              <a:gd name="connsiteY32" fmla="*/ 940593 h 1147762"/>
              <a:gd name="connsiteX33" fmla="*/ 38100 w 711994"/>
              <a:gd name="connsiteY33" fmla="*/ 947737 h 1147762"/>
              <a:gd name="connsiteX34" fmla="*/ 47625 w 711994"/>
              <a:gd name="connsiteY34" fmla="*/ 962025 h 1147762"/>
              <a:gd name="connsiteX35" fmla="*/ 50006 w 711994"/>
              <a:gd name="connsiteY35" fmla="*/ 971550 h 1147762"/>
              <a:gd name="connsiteX36" fmla="*/ 54769 w 711994"/>
              <a:gd name="connsiteY36" fmla="*/ 978693 h 1147762"/>
              <a:gd name="connsiteX37" fmla="*/ 57150 w 711994"/>
              <a:gd name="connsiteY37" fmla="*/ 985837 h 1147762"/>
              <a:gd name="connsiteX38" fmla="*/ 61912 w 711994"/>
              <a:gd name="connsiteY38" fmla="*/ 995362 h 1147762"/>
              <a:gd name="connsiteX39" fmla="*/ 64294 w 711994"/>
              <a:gd name="connsiteY39" fmla="*/ 1009650 h 1147762"/>
              <a:gd name="connsiteX40" fmla="*/ 66675 w 711994"/>
              <a:gd name="connsiteY40" fmla="*/ 1016793 h 1147762"/>
              <a:gd name="connsiteX41" fmla="*/ 71437 w 711994"/>
              <a:gd name="connsiteY41" fmla="*/ 1033462 h 1147762"/>
              <a:gd name="connsiteX42" fmla="*/ 80962 w 711994"/>
              <a:gd name="connsiteY42" fmla="*/ 1052512 h 1147762"/>
              <a:gd name="connsiteX43" fmla="*/ 90487 w 711994"/>
              <a:gd name="connsiteY43" fmla="*/ 1073943 h 1147762"/>
              <a:gd name="connsiteX44" fmla="*/ 92869 w 711994"/>
              <a:gd name="connsiteY44" fmla="*/ 1081087 h 1147762"/>
              <a:gd name="connsiteX45" fmla="*/ 107156 w 711994"/>
              <a:gd name="connsiteY45" fmla="*/ 1090612 h 1147762"/>
              <a:gd name="connsiteX46" fmla="*/ 114300 w 711994"/>
              <a:gd name="connsiteY46" fmla="*/ 1095375 h 1147762"/>
              <a:gd name="connsiteX47" fmla="*/ 128587 w 711994"/>
              <a:gd name="connsiteY47" fmla="*/ 1100137 h 1147762"/>
              <a:gd name="connsiteX48" fmla="*/ 142875 w 711994"/>
              <a:gd name="connsiteY48" fmla="*/ 1107281 h 1147762"/>
              <a:gd name="connsiteX49" fmla="*/ 150019 w 711994"/>
              <a:gd name="connsiteY49" fmla="*/ 1112043 h 1147762"/>
              <a:gd name="connsiteX50" fmla="*/ 157162 w 711994"/>
              <a:gd name="connsiteY50" fmla="*/ 1114425 h 1147762"/>
              <a:gd name="connsiteX51" fmla="*/ 171450 w 711994"/>
              <a:gd name="connsiteY51" fmla="*/ 1121568 h 1147762"/>
              <a:gd name="connsiteX52" fmla="*/ 178594 w 711994"/>
              <a:gd name="connsiteY52" fmla="*/ 1126331 h 1147762"/>
              <a:gd name="connsiteX53" fmla="*/ 192881 w 711994"/>
              <a:gd name="connsiteY53" fmla="*/ 1131093 h 1147762"/>
              <a:gd name="connsiteX54" fmla="*/ 200025 w 711994"/>
              <a:gd name="connsiteY54" fmla="*/ 1133475 h 1147762"/>
              <a:gd name="connsiteX55" fmla="*/ 207169 w 711994"/>
              <a:gd name="connsiteY55" fmla="*/ 1135856 h 1147762"/>
              <a:gd name="connsiteX56" fmla="*/ 214312 w 711994"/>
              <a:gd name="connsiteY56" fmla="*/ 1138237 h 1147762"/>
              <a:gd name="connsiteX57" fmla="*/ 238125 w 711994"/>
              <a:gd name="connsiteY57" fmla="*/ 1143000 h 1147762"/>
              <a:gd name="connsiteX58" fmla="*/ 245269 w 711994"/>
              <a:gd name="connsiteY58" fmla="*/ 1145381 h 1147762"/>
              <a:gd name="connsiteX59" fmla="*/ 290512 w 711994"/>
              <a:gd name="connsiteY59" fmla="*/ 1147762 h 1147762"/>
              <a:gd name="connsiteX60" fmla="*/ 459581 w 711994"/>
              <a:gd name="connsiteY60" fmla="*/ 1145381 h 1147762"/>
              <a:gd name="connsiteX61" fmla="*/ 469106 w 711994"/>
              <a:gd name="connsiteY61" fmla="*/ 1143000 h 1147762"/>
              <a:gd name="connsiteX62" fmla="*/ 485775 w 711994"/>
              <a:gd name="connsiteY62" fmla="*/ 1135856 h 1147762"/>
              <a:gd name="connsiteX63" fmla="*/ 502444 w 711994"/>
              <a:gd name="connsiteY63" fmla="*/ 1126331 h 1147762"/>
              <a:gd name="connsiteX64" fmla="*/ 526256 w 711994"/>
              <a:gd name="connsiteY64" fmla="*/ 1104900 h 1147762"/>
              <a:gd name="connsiteX65" fmla="*/ 533400 w 711994"/>
              <a:gd name="connsiteY65" fmla="*/ 1102518 h 1147762"/>
              <a:gd name="connsiteX66" fmla="*/ 550069 w 711994"/>
              <a:gd name="connsiteY66" fmla="*/ 1090612 h 1147762"/>
              <a:gd name="connsiteX67" fmla="*/ 569119 w 711994"/>
              <a:gd name="connsiteY67" fmla="*/ 1081087 h 1147762"/>
              <a:gd name="connsiteX68" fmla="*/ 585787 w 711994"/>
              <a:gd name="connsiteY68" fmla="*/ 1069181 h 1147762"/>
              <a:gd name="connsiteX69" fmla="*/ 592931 w 711994"/>
              <a:gd name="connsiteY69" fmla="*/ 1064418 h 1147762"/>
              <a:gd name="connsiteX70" fmla="*/ 602456 w 711994"/>
              <a:gd name="connsiteY70" fmla="*/ 1057275 h 1147762"/>
              <a:gd name="connsiteX71" fmla="*/ 609600 w 711994"/>
              <a:gd name="connsiteY71" fmla="*/ 1054893 h 1147762"/>
              <a:gd name="connsiteX72" fmla="*/ 616744 w 711994"/>
              <a:gd name="connsiteY72" fmla="*/ 1047750 h 1147762"/>
              <a:gd name="connsiteX73" fmla="*/ 631031 w 711994"/>
              <a:gd name="connsiteY73" fmla="*/ 1038225 h 1147762"/>
              <a:gd name="connsiteX74" fmla="*/ 640556 w 711994"/>
              <a:gd name="connsiteY74" fmla="*/ 1031081 h 1147762"/>
              <a:gd name="connsiteX75" fmla="*/ 647700 w 711994"/>
              <a:gd name="connsiteY75" fmla="*/ 1026318 h 1147762"/>
              <a:gd name="connsiteX76" fmla="*/ 661987 w 711994"/>
              <a:gd name="connsiteY76" fmla="*/ 1007268 h 1147762"/>
              <a:gd name="connsiteX77" fmla="*/ 669131 w 711994"/>
              <a:gd name="connsiteY77" fmla="*/ 1000125 h 1147762"/>
              <a:gd name="connsiteX78" fmla="*/ 678656 w 711994"/>
              <a:gd name="connsiteY78" fmla="*/ 983456 h 1147762"/>
              <a:gd name="connsiteX79" fmla="*/ 685800 w 711994"/>
              <a:gd name="connsiteY79" fmla="*/ 976312 h 1147762"/>
              <a:gd name="connsiteX80" fmla="*/ 692944 w 711994"/>
              <a:gd name="connsiteY80" fmla="*/ 959643 h 1147762"/>
              <a:gd name="connsiteX81" fmla="*/ 695325 w 711994"/>
              <a:gd name="connsiteY81" fmla="*/ 950118 h 1147762"/>
              <a:gd name="connsiteX82" fmla="*/ 700087 w 711994"/>
              <a:gd name="connsiteY82" fmla="*/ 935831 h 1147762"/>
              <a:gd name="connsiteX83" fmla="*/ 704850 w 711994"/>
              <a:gd name="connsiteY83" fmla="*/ 892968 h 1147762"/>
              <a:gd name="connsiteX84" fmla="*/ 709612 w 711994"/>
              <a:gd name="connsiteY84" fmla="*/ 854868 h 1147762"/>
              <a:gd name="connsiteX85" fmla="*/ 711994 w 711994"/>
              <a:gd name="connsiteY85" fmla="*/ 816768 h 1147762"/>
              <a:gd name="connsiteX86" fmla="*/ 709612 w 711994"/>
              <a:gd name="connsiteY86" fmla="*/ 697706 h 1147762"/>
              <a:gd name="connsiteX87" fmla="*/ 704850 w 711994"/>
              <a:gd name="connsiteY87" fmla="*/ 666750 h 1147762"/>
              <a:gd name="connsiteX88" fmla="*/ 700087 w 711994"/>
              <a:gd name="connsiteY88" fmla="*/ 650081 h 1147762"/>
              <a:gd name="connsiteX89" fmla="*/ 697706 w 711994"/>
              <a:gd name="connsiteY89" fmla="*/ 635793 h 1147762"/>
              <a:gd name="connsiteX90" fmla="*/ 690562 w 711994"/>
              <a:gd name="connsiteY90" fmla="*/ 602456 h 1147762"/>
              <a:gd name="connsiteX91" fmla="*/ 688181 w 711994"/>
              <a:gd name="connsiteY91" fmla="*/ 595312 h 1147762"/>
              <a:gd name="connsiteX92" fmla="*/ 683419 w 711994"/>
              <a:gd name="connsiteY92" fmla="*/ 564356 h 1147762"/>
              <a:gd name="connsiteX93" fmla="*/ 681037 w 711994"/>
              <a:gd name="connsiteY93" fmla="*/ 554831 h 1147762"/>
              <a:gd name="connsiteX94" fmla="*/ 678656 w 711994"/>
              <a:gd name="connsiteY94" fmla="*/ 542925 h 1147762"/>
              <a:gd name="connsiteX95" fmla="*/ 676275 w 711994"/>
              <a:gd name="connsiteY95" fmla="*/ 528637 h 1147762"/>
              <a:gd name="connsiteX96" fmla="*/ 671512 w 711994"/>
              <a:gd name="connsiteY96" fmla="*/ 511968 h 1147762"/>
              <a:gd name="connsiteX97" fmla="*/ 669131 w 711994"/>
              <a:gd name="connsiteY97" fmla="*/ 502443 h 1147762"/>
              <a:gd name="connsiteX98" fmla="*/ 664369 w 711994"/>
              <a:gd name="connsiteY98" fmla="*/ 488156 h 1147762"/>
              <a:gd name="connsiteX99" fmla="*/ 661987 w 711994"/>
              <a:gd name="connsiteY99" fmla="*/ 476250 h 1147762"/>
              <a:gd name="connsiteX100" fmla="*/ 659606 w 711994"/>
              <a:gd name="connsiteY100" fmla="*/ 459581 h 1147762"/>
              <a:gd name="connsiteX101" fmla="*/ 654844 w 711994"/>
              <a:gd name="connsiteY101" fmla="*/ 442912 h 1147762"/>
              <a:gd name="connsiteX102" fmla="*/ 652462 w 711994"/>
              <a:gd name="connsiteY102" fmla="*/ 431006 h 1147762"/>
              <a:gd name="connsiteX103" fmla="*/ 650081 w 711994"/>
              <a:gd name="connsiteY103" fmla="*/ 423862 h 1147762"/>
              <a:gd name="connsiteX104" fmla="*/ 647700 w 711994"/>
              <a:gd name="connsiteY104" fmla="*/ 414337 h 1147762"/>
              <a:gd name="connsiteX105" fmla="*/ 642937 w 711994"/>
              <a:gd name="connsiteY105" fmla="*/ 404812 h 1147762"/>
              <a:gd name="connsiteX106" fmla="*/ 633412 w 711994"/>
              <a:gd name="connsiteY106" fmla="*/ 390525 h 1147762"/>
              <a:gd name="connsiteX107" fmla="*/ 623887 w 711994"/>
              <a:gd name="connsiteY107" fmla="*/ 378618 h 1147762"/>
              <a:gd name="connsiteX108" fmla="*/ 621506 w 711994"/>
              <a:gd name="connsiteY108" fmla="*/ 371475 h 1147762"/>
              <a:gd name="connsiteX109" fmla="*/ 614362 w 711994"/>
              <a:gd name="connsiteY109" fmla="*/ 364331 h 1147762"/>
              <a:gd name="connsiteX110" fmla="*/ 609600 w 711994"/>
              <a:gd name="connsiteY110" fmla="*/ 357187 h 1147762"/>
              <a:gd name="connsiteX111" fmla="*/ 602456 w 711994"/>
              <a:gd name="connsiteY111" fmla="*/ 350043 h 1147762"/>
              <a:gd name="connsiteX112" fmla="*/ 595312 w 711994"/>
              <a:gd name="connsiteY112" fmla="*/ 335756 h 1147762"/>
              <a:gd name="connsiteX113" fmla="*/ 578644 w 711994"/>
              <a:gd name="connsiteY113" fmla="*/ 314325 h 1147762"/>
              <a:gd name="connsiteX114" fmla="*/ 571500 w 711994"/>
              <a:gd name="connsiteY114" fmla="*/ 300037 h 1147762"/>
              <a:gd name="connsiteX115" fmla="*/ 566737 w 711994"/>
              <a:gd name="connsiteY115" fmla="*/ 283368 h 1147762"/>
              <a:gd name="connsiteX116" fmla="*/ 557212 w 711994"/>
              <a:gd name="connsiteY116" fmla="*/ 261937 h 1147762"/>
              <a:gd name="connsiteX117" fmla="*/ 552450 w 711994"/>
              <a:gd name="connsiteY117" fmla="*/ 240506 h 1147762"/>
              <a:gd name="connsiteX118" fmla="*/ 578644 w 711994"/>
              <a:gd name="connsiteY118" fmla="*/ 0 h 1147762"/>
              <a:gd name="connsiteX0" fmla="*/ 64294 w 711994"/>
              <a:gd name="connsiteY0" fmla="*/ 14287 h 1147762"/>
              <a:gd name="connsiteX1" fmla="*/ 107156 w 711994"/>
              <a:gd name="connsiteY1" fmla="*/ 104775 h 1147762"/>
              <a:gd name="connsiteX2" fmla="*/ 111919 w 711994"/>
              <a:gd name="connsiteY2" fmla="*/ 154781 h 1147762"/>
              <a:gd name="connsiteX3" fmla="*/ 111919 w 711994"/>
              <a:gd name="connsiteY3" fmla="*/ 240506 h 1147762"/>
              <a:gd name="connsiteX4" fmla="*/ 109537 w 711994"/>
              <a:gd name="connsiteY4" fmla="*/ 252412 h 1147762"/>
              <a:gd name="connsiteX5" fmla="*/ 102394 w 711994"/>
              <a:gd name="connsiteY5" fmla="*/ 273843 h 1147762"/>
              <a:gd name="connsiteX6" fmla="*/ 100012 w 711994"/>
              <a:gd name="connsiteY6" fmla="*/ 280987 h 1147762"/>
              <a:gd name="connsiteX7" fmla="*/ 90487 w 711994"/>
              <a:gd name="connsiteY7" fmla="*/ 295275 h 1147762"/>
              <a:gd name="connsiteX8" fmla="*/ 88106 w 711994"/>
              <a:gd name="connsiteY8" fmla="*/ 302418 h 1147762"/>
              <a:gd name="connsiteX9" fmla="*/ 73819 w 711994"/>
              <a:gd name="connsiteY9" fmla="*/ 321468 h 1147762"/>
              <a:gd name="connsiteX10" fmla="*/ 69056 w 711994"/>
              <a:gd name="connsiteY10" fmla="*/ 335756 h 1147762"/>
              <a:gd name="connsiteX11" fmla="*/ 59531 w 711994"/>
              <a:gd name="connsiteY11" fmla="*/ 352425 h 1147762"/>
              <a:gd name="connsiteX12" fmla="*/ 47625 w 711994"/>
              <a:gd name="connsiteY12" fmla="*/ 388143 h 1147762"/>
              <a:gd name="connsiteX13" fmla="*/ 45244 w 711994"/>
              <a:gd name="connsiteY13" fmla="*/ 395287 h 1147762"/>
              <a:gd name="connsiteX14" fmla="*/ 42862 w 711994"/>
              <a:gd name="connsiteY14" fmla="*/ 402431 h 1147762"/>
              <a:gd name="connsiteX15" fmla="*/ 40481 w 711994"/>
              <a:gd name="connsiteY15" fmla="*/ 452437 h 1147762"/>
              <a:gd name="connsiteX16" fmla="*/ 38100 w 711994"/>
              <a:gd name="connsiteY16" fmla="*/ 464343 h 1147762"/>
              <a:gd name="connsiteX17" fmla="*/ 35719 w 711994"/>
              <a:gd name="connsiteY17" fmla="*/ 483393 h 1147762"/>
              <a:gd name="connsiteX18" fmla="*/ 28575 w 711994"/>
              <a:gd name="connsiteY18" fmla="*/ 507206 h 1147762"/>
              <a:gd name="connsiteX19" fmla="*/ 23812 w 711994"/>
              <a:gd name="connsiteY19" fmla="*/ 535781 h 1147762"/>
              <a:gd name="connsiteX20" fmla="*/ 19050 w 711994"/>
              <a:gd name="connsiteY20" fmla="*/ 554831 h 1147762"/>
              <a:gd name="connsiteX21" fmla="*/ 14287 w 711994"/>
              <a:gd name="connsiteY21" fmla="*/ 583406 h 1147762"/>
              <a:gd name="connsiteX22" fmla="*/ 11906 w 711994"/>
              <a:gd name="connsiteY22" fmla="*/ 604837 h 1147762"/>
              <a:gd name="connsiteX23" fmla="*/ 9525 w 711994"/>
              <a:gd name="connsiteY23" fmla="*/ 614362 h 1147762"/>
              <a:gd name="connsiteX24" fmla="*/ 2381 w 711994"/>
              <a:gd name="connsiteY24" fmla="*/ 707231 h 1147762"/>
              <a:gd name="connsiteX25" fmla="*/ 0 w 711994"/>
              <a:gd name="connsiteY25" fmla="*/ 773906 h 1147762"/>
              <a:gd name="connsiteX26" fmla="*/ 2381 w 711994"/>
              <a:gd name="connsiteY26" fmla="*/ 842962 h 1147762"/>
              <a:gd name="connsiteX27" fmla="*/ 4762 w 711994"/>
              <a:gd name="connsiteY27" fmla="*/ 852487 h 1147762"/>
              <a:gd name="connsiteX28" fmla="*/ 7144 w 711994"/>
              <a:gd name="connsiteY28" fmla="*/ 869156 h 1147762"/>
              <a:gd name="connsiteX29" fmla="*/ 16669 w 711994"/>
              <a:gd name="connsiteY29" fmla="*/ 890587 h 1147762"/>
              <a:gd name="connsiteX30" fmla="*/ 21431 w 711994"/>
              <a:gd name="connsiteY30" fmla="*/ 907256 h 1147762"/>
              <a:gd name="connsiteX31" fmla="*/ 26194 w 711994"/>
              <a:gd name="connsiteY31" fmla="*/ 914400 h 1147762"/>
              <a:gd name="connsiteX32" fmla="*/ 33337 w 711994"/>
              <a:gd name="connsiteY32" fmla="*/ 940593 h 1147762"/>
              <a:gd name="connsiteX33" fmla="*/ 38100 w 711994"/>
              <a:gd name="connsiteY33" fmla="*/ 947737 h 1147762"/>
              <a:gd name="connsiteX34" fmla="*/ 47625 w 711994"/>
              <a:gd name="connsiteY34" fmla="*/ 962025 h 1147762"/>
              <a:gd name="connsiteX35" fmla="*/ 50006 w 711994"/>
              <a:gd name="connsiteY35" fmla="*/ 971550 h 1147762"/>
              <a:gd name="connsiteX36" fmla="*/ 54769 w 711994"/>
              <a:gd name="connsiteY36" fmla="*/ 978693 h 1147762"/>
              <a:gd name="connsiteX37" fmla="*/ 57150 w 711994"/>
              <a:gd name="connsiteY37" fmla="*/ 985837 h 1147762"/>
              <a:gd name="connsiteX38" fmla="*/ 61912 w 711994"/>
              <a:gd name="connsiteY38" fmla="*/ 995362 h 1147762"/>
              <a:gd name="connsiteX39" fmla="*/ 64294 w 711994"/>
              <a:gd name="connsiteY39" fmla="*/ 1009650 h 1147762"/>
              <a:gd name="connsiteX40" fmla="*/ 66675 w 711994"/>
              <a:gd name="connsiteY40" fmla="*/ 1016793 h 1147762"/>
              <a:gd name="connsiteX41" fmla="*/ 71437 w 711994"/>
              <a:gd name="connsiteY41" fmla="*/ 1033462 h 1147762"/>
              <a:gd name="connsiteX42" fmla="*/ 80962 w 711994"/>
              <a:gd name="connsiteY42" fmla="*/ 1052512 h 1147762"/>
              <a:gd name="connsiteX43" fmla="*/ 90487 w 711994"/>
              <a:gd name="connsiteY43" fmla="*/ 1073943 h 1147762"/>
              <a:gd name="connsiteX44" fmla="*/ 92869 w 711994"/>
              <a:gd name="connsiteY44" fmla="*/ 1081087 h 1147762"/>
              <a:gd name="connsiteX45" fmla="*/ 107156 w 711994"/>
              <a:gd name="connsiteY45" fmla="*/ 1090612 h 1147762"/>
              <a:gd name="connsiteX46" fmla="*/ 114300 w 711994"/>
              <a:gd name="connsiteY46" fmla="*/ 1095375 h 1147762"/>
              <a:gd name="connsiteX47" fmla="*/ 128587 w 711994"/>
              <a:gd name="connsiteY47" fmla="*/ 1100137 h 1147762"/>
              <a:gd name="connsiteX48" fmla="*/ 142875 w 711994"/>
              <a:gd name="connsiteY48" fmla="*/ 1107281 h 1147762"/>
              <a:gd name="connsiteX49" fmla="*/ 150019 w 711994"/>
              <a:gd name="connsiteY49" fmla="*/ 1112043 h 1147762"/>
              <a:gd name="connsiteX50" fmla="*/ 157162 w 711994"/>
              <a:gd name="connsiteY50" fmla="*/ 1114425 h 1147762"/>
              <a:gd name="connsiteX51" fmla="*/ 171450 w 711994"/>
              <a:gd name="connsiteY51" fmla="*/ 1121568 h 1147762"/>
              <a:gd name="connsiteX52" fmla="*/ 178594 w 711994"/>
              <a:gd name="connsiteY52" fmla="*/ 1126331 h 1147762"/>
              <a:gd name="connsiteX53" fmla="*/ 192881 w 711994"/>
              <a:gd name="connsiteY53" fmla="*/ 1131093 h 1147762"/>
              <a:gd name="connsiteX54" fmla="*/ 200025 w 711994"/>
              <a:gd name="connsiteY54" fmla="*/ 1133475 h 1147762"/>
              <a:gd name="connsiteX55" fmla="*/ 207169 w 711994"/>
              <a:gd name="connsiteY55" fmla="*/ 1135856 h 1147762"/>
              <a:gd name="connsiteX56" fmla="*/ 214312 w 711994"/>
              <a:gd name="connsiteY56" fmla="*/ 1138237 h 1147762"/>
              <a:gd name="connsiteX57" fmla="*/ 238125 w 711994"/>
              <a:gd name="connsiteY57" fmla="*/ 1143000 h 1147762"/>
              <a:gd name="connsiteX58" fmla="*/ 245269 w 711994"/>
              <a:gd name="connsiteY58" fmla="*/ 1145381 h 1147762"/>
              <a:gd name="connsiteX59" fmla="*/ 290512 w 711994"/>
              <a:gd name="connsiteY59" fmla="*/ 1147762 h 1147762"/>
              <a:gd name="connsiteX60" fmla="*/ 459581 w 711994"/>
              <a:gd name="connsiteY60" fmla="*/ 1145381 h 1147762"/>
              <a:gd name="connsiteX61" fmla="*/ 469106 w 711994"/>
              <a:gd name="connsiteY61" fmla="*/ 1143000 h 1147762"/>
              <a:gd name="connsiteX62" fmla="*/ 485775 w 711994"/>
              <a:gd name="connsiteY62" fmla="*/ 1135856 h 1147762"/>
              <a:gd name="connsiteX63" fmla="*/ 502444 w 711994"/>
              <a:gd name="connsiteY63" fmla="*/ 1126331 h 1147762"/>
              <a:gd name="connsiteX64" fmla="*/ 526256 w 711994"/>
              <a:gd name="connsiteY64" fmla="*/ 1104900 h 1147762"/>
              <a:gd name="connsiteX65" fmla="*/ 533400 w 711994"/>
              <a:gd name="connsiteY65" fmla="*/ 1102518 h 1147762"/>
              <a:gd name="connsiteX66" fmla="*/ 550069 w 711994"/>
              <a:gd name="connsiteY66" fmla="*/ 1090612 h 1147762"/>
              <a:gd name="connsiteX67" fmla="*/ 569119 w 711994"/>
              <a:gd name="connsiteY67" fmla="*/ 1081087 h 1147762"/>
              <a:gd name="connsiteX68" fmla="*/ 585787 w 711994"/>
              <a:gd name="connsiteY68" fmla="*/ 1069181 h 1147762"/>
              <a:gd name="connsiteX69" fmla="*/ 592931 w 711994"/>
              <a:gd name="connsiteY69" fmla="*/ 1064418 h 1147762"/>
              <a:gd name="connsiteX70" fmla="*/ 602456 w 711994"/>
              <a:gd name="connsiteY70" fmla="*/ 1057275 h 1147762"/>
              <a:gd name="connsiteX71" fmla="*/ 609600 w 711994"/>
              <a:gd name="connsiteY71" fmla="*/ 1054893 h 1147762"/>
              <a:gd name="connsiteX72" fmla="*/ 616744 w 711994"/>
              <a:gd name="connsiteY72" fmla="*/ 1047750 h 1147762"/>
              <a:gd name="connsiteX73" fmla="*/ 631031 w 711994"/>
              <a:gd name="connsiteY73" fmla="*/ 1038225 h 1147762"/>
              <a:gd name="connsiteX74" fmla="*/ 640556 w 711994"/>
              <a:gd name="connsiteY74" fmla="*/ 1031081 h 1147762"/>
              <a:gd name="connsiteX75" fmla="*/ 647700 w 711994"/>
              <a:gd name="connsiteY75" fmla="*/ 1026318 h 1147762"/>
              <a:gd name="connsiteX76" fmla="*/ 661987 w 711994"/>
              <a:gd name="connsiteY76" fmla="*/ 1007268 h 1147762"/>
              <a:gd name="connsiteX77" fmla="*/ 669131 w 711994"/>
              <a:gd name="connsiteY77" fmla="*/ 1000125 h 1147762"/>
              <a:gd name="connsiteX78" fmla="*/ 678656 w 711994"/>
              <a:gd name="connsiteY78" fmla="*/ 983456 h 1147762"/>
              <a:gd name="connsiteX79" fmla="*/ 685800 w 711994"/>
              <a:gd name="connsiteY79" fmla="*/ 976312 h 1147762"/>
              <a:gd name="connsiteX80" fmla="*/ 692944 w 711994"/>
              <a:gd name="connsiteY80" fmla="*/ 959643 h 1147762"/>
              <a:gd name="connsiteX81" fmla="*/ 695325 w 711994"/>
              <a:gd name="connsiteY81" fmla="*/ 950118 h 1147762"/>
              <a:gd name="connsiteX82" fmla="*/ 700087 w 711994"/>
              <a:gd name="connsiteY82" fmla="*/ 935831 h 1147762"/>
              <a:gd name="connsiteX83" fmla="*/ 704850 w 711994"/>
              <a:gd name="connsiteY83" fmla="*/ 892968 h 1147762"/>
              <a:gd name="connsiteX84" fmla="*/ 709612 w 711994"/>
              <a:gd name="connsiteY84" fmla="*/ 854868 h 1147762"/>
              <a:gd name="connsiteX85" fmla="*/ 711994 w 711994"/>
              <a:gd name="connsiteY85" fmla="*/ 816768 h 1147762"/>
              <a:gd name="connsiteX86" fmla="*/ 709612 w 711994"/>
              <a:gd name="connsiteY86" fmla="*/ 697706 h 1147762"/>
              <a:gd name="connsiteX87" fmla="*/ 704850 w 711994"/>
              <a:gd name="connsiteY87" fmla="*/ 666750 h 1147762"/>
              <a:gd name="connsiteX88" fmla="*/ 700087 w 711994"/>
              <a:gd name="connsiteY88" fmla="*/ 650081 h 1147762"/>
              <a:gd name="connsiteX89" fmla="*/ 697706 w 711994"/>
              <a:gd name="connsiteY89" fmla="*/ 635793 h 1147762"/>
              <a:gd name="connsiteX90" fmla="*/ 690562 w 711994"/>
              <a:gd name="connsiteY90" fmla="*/ 602456 h 1147762"/>
              <a:gd name="connsiteX91" fmla="*/ 688181 w 711994"/>
              <a:gd name="connsiteY91" fmla="*/ 595312 h 1147762"/>
              <a:gd name="connsiteX92" fmla="*/ 683419 w 711994"/>
              <a:gd name="connsiteY92" fmla="*/ 564356 h 1147762"/>
              <a:gd name="connsiteX93" fmla="*/ 681037 w 711994"/>
              <a:gd name="connsiteY93" fmla="*/ 554831 h 1147762"/>
              <a:gd name="connsiteX94" fmla="*/ 678656 w 711994"/>
              <a:gd name="connsiteY94" fmla="*/ 542925 h 1147762"/>
              <a:gd name="connsiteX95" fmla="*/ 676275 w 711994"/>
              <a:gd name="connsiteY95" fmla="*/ 528637 h 1147762"/>
              <a:gd name="connsiteX96" fmla="*/ 671512 w 711994"/>
              <a:gd name="connsiteY96" fmla="*/ 511968 h 1147762"/>
              <a:gd name="connsiteX97" fmla="*/ 669131 w 711994"/>
              <a:gd name="connsiteY97" fmla="*/ 502443 h 1147762"/>
              <a:gd name="connsiteX98" fmla="*/ 664369 w 711994"/>
              <a:gd name="connsiteY98" fmla="*/ 488156 h 1147762"/>
              <a:gd name="connsiteX99" fmla="*/ 661987 w 711994"/>
              <a:gd name="connsiteY99" fmla="*/ 476250 h 1147762"/>
              <a:gd name="connsiteX100" fmla="*/ 659606 w 711994"/>
              <a:gd name="connsiteY100" fmla="*/ 459581 h 1147762"/>
              <a:gd name="connsiteX101" fmla="*/ 654844 w 711994"/>
              <a:gd name="connsiteY101" fmla="*/ 442912 h 1147762"/>
              <a:gd name="connsiteX102" fmla="*/ 652462 w 711994"/>
              <a:gd name="connsiteY102" fmla="*/ 431006 h 1147762"/>
              <a:gd name="connsiteX103" fmla="*/ 650081 w 711994"/>
              <a:gd name="connsiteY103" fmla="*/ 423862 h 1147762"/>
              <a:gd name="connsiteX104" fmla="*/ 647700 w 711994"/>
              <a:gd name="connsiteY104" fmla="*/ 414337 h 1147762"/>
              <a:gd name="connsiteX105" fmla="*/ 642937 w 711994"/>
              <a:gd name="connsiteY105" fmla="*/ 404812 h 1147762"/>
              <a:gd name="connsiteX106" fmla="*/ 633412 w 711994"/>
              <a:gd name="connsiteY106" fmla="*/ 390525 h 1147762"/>
              <a:gd name="connsiteX107" fmla="*/ 623887 w 711994"/>
              <a:gd name="connsiteY107" fmla="*/ 378618 h 1147762"/>
              <a:gd name="connsiteX108" fmla="*/ 621506 w 711994"/>
              <a:gd name="connsiteY108" fmla="*/ 371475 h 1147762"/>
              <a:gd name="connsiteX109" fmla="*/ 614362 w 711994"/>
              <a:gd name="connsiteY109" fmla="*/ 364331 h 1147762"/>
              <a:gd name="connsiteX110" fmla="*/ 609600 w 711994"/>
              <a:gd name="connsiteY110" fmla="*/ 357187 h 1147762"/>
              <a:gd name="connsiteX111" fmla="*/ 602456 w 711994"/>
              <a:gd name="connsiteY111" fmla="*/ 350043 h 1147762"/>
              <a:gd name="connsiteX112" fmla="*/ 595312 w 711994"/>
              <a:gd name="connsiteY112" fmla="*/ 335756 h 1147762"/>
              <a:gd name="connsiteX113" fmla="*/ 578644 w 711994"/>
              <a:gd name="connsiteY113" fmla="*/ 314325 h 1147762"/>
              <a:gd name="connsiteX114" fmla="*/ 571500 w 711994"/>
              <a:gd name="connsiteY114" fmla="*/ 300037 h 1147762"/>
              <a:gd name="connsiteX115" fmla="*/ 566737 w 711994"/>
              <a:gd name="connsiteY115" fmla="*/ 283368 h 1147762"/>
              <a:gd name="connsiteX116" fmla="*/ 557212 w 711994"/>
              <a:gd name="connsiteY116" fmla="*/ 261937 h 1147762"/>
              <a:gd name="connsiteX117" fmla="*/ 554831 w 711994"/>
              <a:gd name="connsiteY117" fmla="*/ 185737 h 1147762"/>
              <a:gd name="connsiteX118" fmla="*/ 578644 w 711994"/>
              <a:gd name="connsiteY118" fmla="*/ 0 h 1147762"/>
              <a:gd name="connsiteX0" fmla="*/ 64294 w 711994"/>
              <a:gd name="connsiteY0" fmla="*/ 16669 h 1150144"/>
              <a:gd name="connsiteX1" fmla="*/ 107156 w 711994"/>
              <a:gd name="connsiteY1" fmla="*/ 107157 h 1150144"/>
              <a:gd name="connsiteX2" fmla="*/ 111919 w 711994"/>
              <a:gd name="connsiteY2" fmla="*/ 157163 h 1150144"/>
              <a:gd name="connsiteX3" fmla="*/ 111919 w 711994"/>
              <a:gd name="connsiteY3" fmla="*/ 242888 h 1150144"/>
              <a:gd name="connsiteX4" fmla="*/ 109537 w 711994"/>
              <a:gd name="connsiteY4" fmla="*/ 254794 h 1150144"/>
              <a:gd name="connsiteX5" fmla="*/ 102394 w 711994"/>
              <a:gd name="connsiteY5" fmla="*/ 276225 h 1150144"/>
              <a:gd name="connsiteX6" fmla="*/ 100012 w 711994"/>
              <a:gd name="connsiteY6" fmla="*/ 283369 h 1150144"/>
              <a:gd name="connsiteX7" fmla="*/ 90487 w 711994"/>
              <a:gd name="connsiteY7" fmla="*/ 297657 h 1150144"/>
              <a:gd name="connsiteX8" fmla="*/ 88106 w 711994"/>
              <a:gd name="connsiteY8" fmla="*/ 304800 h 1150144"/>
              <a:gd name="connsiteX9" fmla="*/ 73819 w 711994"/>
              <a:gd name="connsiteY9" fmla="*/ 323850 h 1150144"/>
              <a:gd name="connsiteX10" fmla="*/ 69056 w 711994"/>
              <a:gd name="connsiteY10" fmla="*/ 338138 h 1150144"/>
              <a:gd name="connsiteX11" fmla="*/ 59531 w 711994"/>
              <a:gd name="connsiteY11" fmla="*/ 354807 h 1150144"/>
              <a:gd name="connsiteX12" fmla="*/ 47625 w 711994"/>
              <a:gd name="connsiteY12" fmla="*/ 390525 h 1150144"/>
              <a:gd name="connsiteX13" fmla="*/ 45244 w 711994"/>
              <a:gd name="connsiteY13" fmla="*/ 397669 h 1150144"/>
              <a:gd name="connsiteX14" fmla="*/ 42862 w 711994"/>
              <a:gd name="connsiteY14" fmla="*/ 404813 h 1150144"/>
              <a:gd name="connsiteX15" fmla="*/ 40481 w 711994"/>
              <a:gd name="connsiteY15" fmla="*/ 454819 h 1150144"/>
              <a:gd name="connsiteX16" fmla="*/ 38100 w 711994"/>
              <a:gd name="connsiteY16" fmla="*/ 466725 h 1150144"/>
              <a:gd name="connsiteX17" fmla="*/ 35719 w 711994"/>
              <a:gd name="connsiteY17" fmla="*/ 485775 h 1150144"/>
              <a:gd name="connsiteX18" fmla="*/ 28575 w 711994"/>
              <a:gd name="connsiteY18" fmla="*/ 509588 h 1150144"/>
              <a:gd name="connsiteX19" fmla="*/ 23812 w 711994"/>
              <a:gd name="connsiteY19" fmla="*/ 538163 h 1150144"/>
              <a:gd name="connsiteX20" fmla="*/ 19050 w 711994"/>
              <a:gd name="connsiteY20" fmla="*/ 557213 h 1150144"/>
              <a:gd name="connsiteX21" fmla="*/ 14287 w 711994"/>
              <a:gd name="connsiteY21" fmla="*/ 585788 h 1150144"/>
              <a:gd name="connsiteX22" fmla="*/ 11906 w 711994"/>
              <a:gd name="connsiteY22" fmla="*/ 607219 h 1150144"/>
              <a:gd name="connsiteX23" fmla="*/ 9525 w 711994"/>
              <a:gd name="connsiteY23" fmla="*/ 616744 h 1150144"/>
              <a:gd name="connsiteX24" fmla="*/ 2381 w 711994"/>
              <a:gd name="connsiteY24" fmla="*/ 709613 h 1150144"/>
              <a:gd name="connsiteX25" fmla="*/ 0 w 711994"/>
              <a:gd name="connsiteY25" fmla="*/ 776288 h 1150144"/>
              <a:gd name="connsiteX26" fmla="*/ 2381 w 711994"/>
              <a:gd name="connsiteY26" fmla="*/ 845344 h 1150144"/>
              <a:gd name="connsiteX27" fmla="*/ 4762 w 711994"/>
              <a:gd name="connsiteY27" fmla="*/ 854869 h 1150144"/>
              <a:gd name="connsiteX28" fmla="*/ 7144 w 711994"/>
              <a:gd name="connsiteY28" fmla="*/ 871538 h 1150144"/>
              <a:gd name="connsiteX29" fmla="*/ 16669 w 711994"/>
              <a:gd name="connsiteY29" fmla="*/ 892969 h 1150144"/>
              <a:gd name="connsiteX30" fmla="*/ 21431 w 711994"/>
              <a:gd name="connsiteY30" fmla="*/ 909638 h 1150144"/>
              <a:gd name="connsiteX31" fmla="*/ 26194 w 711994"/>
              <a:gd name="connsiteY31" fmla="*/ 916782 h 1150144"/>
              <a:gd name="connsiteX32" fmla="*/ 33337 w 711994"/>
              <a:gd name="connsiteY32" fmla="*/ 942975 h 1150144"/>
              <a:gd name="connsiteX33" fmla="*/ 38100 w 711994"/>
              <a:gd name="connsiteY33" fmla="*/ 950119 h 1150144"/>
              <a:gd name="connsiteX34" fmla="*/ 47625 w 711994"/>
              <a:gd name="connsiteY34" fmla="*/ 964407 h 1150144"/>
              <a:gd name="connsiteX35" fmla="*/ 50006 w 711994"/>
              <a:gd name="connsiteY35" fmla="*/ 973932 h 1150144"/>
              <a:gd name="connsiteX36" fmla="*/ 54769 w 711994"/>
              <a:gd name="connsiteY36" fmla="*/ 981075 h 1150144"/>
              <a:gd name="connsiteX37" fmla="*/ 57150 w 711994"/>
              <a:gd name="connsiteY37" fmla="*/ 988219 h 1150144"/>
              <a:gd name="connsiteX38" fmla="*/ 61912 w 711994"/>
              <a:gd name="connsiteY38" fmla="*/ 997744 h 1150144"/>
              <a:gd name="connsiteX39" fmla="*/ 64294 w 711994"/>
              <a:gd name="connsiteY39" fmla="*/ 1012032 h 1150144"/>
              <a:gd name="connsiteX40" fmla="*/ 66675 w 711994"/>
              <a:gd name="connsiteY40" fmla="*/ 1019175 h 1150144"/>
              <a:gd name="connsiteX41" fmla="*/ 71437 w 711994"/>
              <a:gd name="connsiteY41" fmla="*/ 1035844 h 1150144"/>
              <a:gd name="connsiteX42" fmla="*/ 80962 w 711994"/>
              <a:gd name="connsiteY42" fmla="*/ 1054894 h 1150144"/>
              <a:gd name="connsiteX43" fmla="*/ 90487 w 711994"/>
              <a:gd name="connsiteY43" fmla="*/ 1076325 h 1150144"/>
              <a:gd name="connsiteX44" fmla="*/ 92869 w 711994"/>
              <a:gd name="connsiteY44" fmla="*/ 1083469 h 1150144"/>
              <a:gd name="connsiteX45" fmla="*/ 107156 w 711994"/>
              <a:gd name="connsiteY45" fmla="*/ 1092994 h 1150144"/>
              <a:gd name="connsiteX46" fmla="*/ 114300 w 711994"/>
              <a:gd name="connsiteY46" fmla="*/ 1097757 h 1150144"/>
              <a:gd name="connsiteX47" fmla="*/ 128587 w 711994"/>
              <a:gd name="connsiteY47" fmla="*/ 1102519 h 1150144"/>
              <a:gd name="connsiteX48" fmla="*/ 142875 w 711994"/>
              <a:gd name="connsiteY48" fmla="*/ 1109663 h 1150144"/>
              <a:gd name="connsiteX49" fmla="*/ 150019 w 711994"/>
              <a:gd name="connsiteY49" fmla="*/ 1114425 h 1150144"/>
              <a:gd name="connsiteX50" fmla="*/ 157162 w 711994"/>
              <a:gd name="connsiteY50" fmla="*/ 1116807 h 1150144"/>
              <a:gd name="connsiteX51" fmla="*/ 171450 w 711994"/>
              <a:gd name="connsiteY51" fmla="*/ 1123950 h 1150144"/>
              <a:gd name="connsiteX52" fmla="*/ 178594 w 711994"/>
              <a:gd name="connsiteY52" fmla="*/ 1128713 h 1150144"/>
              <a:gd name="connsiteX53" fmla="*/ 192881 w 711994"/>
              <a:gd name="connsiteY53" fmla="*/ 1133475 h 1150144"/>
              <a:gd name="connsiteX54" fmla="*/ 200025 w 711994"/>
              <a:gd name="connsiteY54" fmla="*/ 1135857 h 1150144"/>
              <a:gd name="connsiteX55" fmla="*/ 207169 w 711994"/>
              <a:gd name="connsiteY55" fmla="*/ 1138238 h 1150144"/>
              <a:gd name="connsiteX56" fmla="*/ 214312 w 711994"/>
              <a:gd name="connsiteY56" fmla="*/ 1140619 h 1150144"/>
              <a:gd name="connsiteX57" fmla="*/ 238125 w 711994"/>
              <a:gd name="connsiteY57" fmla="*/ 1145382 h 1150144"/>
              <a:gd name="connsiteX58" fmla="*/ 245269 w 711994"/>
              <a:gd name="connsiteY58" fmla="*/ 1147763 h 1150144"/>
              <a:gd name="connsiteX59" fmla="*/ 290512 w 711994"/>
              <a:gd name="connsiteY59" fmla="*/ 1150144 h 1150144"/>
              <a:gd name="connsiteX60" fmla="*/ 459581 w 711994"/>
              <a:gd name="connsiteY60" fmla="*/ 1147763 h 1150144"/>
              <a:gd name="connsiteX61" fmla="*/ 469106 w 711994"/>
              <a:gd name="connsiteY61" fmla="*/ 1145382 h 1150144"/>
              <a:gd name="connsiteX62" fmla="*/ 485775 w 711994"/>
              <a:gd name="connsiteY62" fmla="*/ 1138238 h 1150144"/>
              <a:gd name="connsiteX63" fmla="*/ 502444 w 711994"/>
              <a:gd name="connsiteY63" fmla="*/ 1128713 h 1150144"/>
              <a:gd name="connsiteX64" fmla="*/ 526256 w 711994"/>
              <a:gd name="connsiteY64" fmla="*/ 1107282 h 1150144"/>
              <a:gd name="connsiteX65" fmla="*/ 533400 w 711994"/>
              <a:gd name="connsiteY65" fmla="*/ 1104900 h 1150144"/>
              <a:gd name="connsiteX66" fmla="*/ 550069 w 711994"/>
              <a:gd name="connsiteY66" fmla="*/ 1092994 h 1150144"/>
              <a:gd name="connsiteX67" fmla="*/ 569119 w 711994"/>
              <a:gd name="connsiteY67" fmla="*/ 1083469 h 1150144"/>
              <a:gd name="connsiteX68" fmla="*/ 585787 w 711994"/>
              <a:gd name="connsiteY68" fmla="*/ 1071563 h 1150144"/>
              <a:gd name="connsiteX69" fmla="*/ 592931 w 711994"/>
              <a:gd name="connsiteY69" fmla="*/ 1066800 h 1150144"/>
              <a:gd name="connsiteX70" fmla="*/ 602456 w 711994"/>
              <a:gd name="connsiteY70" fmla="*/ 1059657 h 1150144"/>
              <a:gd name="connsiteX71" fmla="*/ 609600 w 711994"/>
              <a:gd name="connsiteY71" fmla="*/ 1057275 h 1150144"/>
              <a:gd name="connsiteX72" fmla="*/ 616744 w 711994"/>
              <a:gd name="connsiteY72" fmla="*/ 1050132 h 1150144"/>
              <a:gd name="connsiteX73" fmla="*/ 631031 w 711994"/>
              <a:gd name="connsiteY73" fmla="*/ 1040607 h 1150144"/>
              <a:gd name="connsiteX74" fmla="*/ 640556 w 711994"/>
              <a:gd name="connsiteY74" fmla="*/ 1033463 h 1150144"/>
              <a:gd name="connsiteX75" fmla="*/ 647700 w 711994"/>
              <a:gd name="connsiteY75" fmla="*/ 1028700 h 1150144"/>
              <a:gd name="connsiteX76" fmla="*/ 661987 w 711994"/>
              <a:gd name="connsiteY76" fmla="*/ 1009650 h 1150144"/>
              <a:gd name="connsiteX77" fmla="*/ 669131 w 711994"/>
              <a:gd name="connsiteY77" fmla="*/ 1002507 h 1150144"/>
              <a:gd name="connsiteX78" fmla="*/ 678656 w 711994"/>
              <a:gd name="connsiteY78" fmla="*/ 985838 h 1150144"/>
              <a:gd name="connsiteX79" fmla="*/ 685800 w 711994"/>
              <a:gd name="connsiteY79" fmla="*/ 978694 h 1150144"/>
              <a:gd name="connsiteX80" fmla="*/ 692944 w 711994"/>
              <a:gd name="connsiteY80" fmla="*/ 962025 h 1150144"/>
              <a:gd name="connsiteX81" fmla="*/ 695325 w 711994"/>
              <a:gd name="connsiteY81" fmla="*/ 952500 h 1150144"/>
              <a:gd name="connsiteX82" fmla="*/ 700087 w 711994"/>
              <a:gd name="connsiteY82" fmla="*/ 938213 h 1150144"/>
              <a:gd name="connsiteX83" fmla="*/ 704850 w 711994"/>
              <a:gd name="connsiteY83" fmla="*/ 895350 h 1150144"/>
              <a:gd name="connsiteX84" fmla="*/ 709612 w 711994"/>
              <a:gd name="connsiteY84" fmla="*/ 857250 h 1150144"/>
              <a:gd name="connsiteX85" fmla="*/ 711994 w 711994"/>
              <a:gd name="connsiteY85" fmla="*/ 819150 h 1150144"/>
              <a:gd name="connsiteX86" fmla="*/ 709612 w 711994"/>
              <a:gd name="connsiteY86" fmla="*/ 700088 h 1150144"/>
              <a:gd name="connsiteX87" fmla="*/ 704850 w 711994"/>
              <a:gd name="connsiteY87" fmla="*/ 669132 h 1150144"/>
              <a:gd name="connsiteX88" fmla="*/ 700087 w 711994"/>
              <a:gd name="connsiteY88" fmla="*/ 652463 h 1150144"/>
              <a:gd name="connsiteX89" fmla="*/ 697706 w 711994"/>
              <a:gd name="connsiteY89" fmla="*/ 638175 h 1150144"/>
              <a:gd name="connsiteX90" fmla="*/ 690562 w 711994"/>
              <a:gd name="connsiteY90" fmla="*/ 604838 h 1150144"/>
              <a:gd name="connsiteX91" fmla="*/ 688181 w 711994"/>
              <a:gd name="connsiteY91" fmla="*/ 597694 h 1150144"/>
              <a:gd name="connsiteX92" fmla="*/ 683419 w 711994"/>
              <a:gd name="connsiteY92" fmla="*/ 566738 h 1150144"/>
              <a:gd name="connsiteX93" fmla="*/ 681037 w 711994"/>
              <a:gd name="connsiteY93" fmla="*/ 557213 h 1150144"/>
              <a:gd name="connsiteX94" fmla="*/ 678656 w 711994"/>
              <a:gd name="connsiteY94" fmla="*/ 545307 h 1150144"/>
              <a:gd name="connsiteX95" fmla="*/ 676275 w 711994"/>
              <a:gd name="connsiteY95" fmla="*/ 531019 h 1150144"/>
              <a:gd name="connsiteX96" fmla="*/ 671512 w 711994"/>
              <a:gd name="connsiteY96" fmla="*/ 514350 h 1150144"/>
              <a:gd name="connsiteX97" fmla="*/ 669131 w 711994"/>
              <a:gd name="connsiteY97" fmla="*/ 504825 h 1150144"/>
              <a:gd name="connsiteX98" fmla="*/ 664369 w 711994"/>
              <a:gd name="connsiteY98" fmla="*/ 490538 h 1150144"/>
              <a:gd name="connsiteX99" fmla="*/ 661987 w 711994"/>
              <a:gd name="connsiteY99" fmla="*/ 478632 h 1150144"/>
              <a:gd name="connsiteX100" fmla="*/ 659606 w 711994"/>
              <a:gd name="connsiteY100" fmla="*/ 461963 h 1150144"/>
              <a:gd name="connsiteX101" fmla="*/ 654844 w 711994"/>
              <a:gd name="connsiteY101" fmla="*/ 445294 h 1150144"/>
              <a:gd name="connsiteX102" fmla="*/ 652462 w 711994"/>
              <a:gd name="connsiteY102" fmla="*/ 433388 h 1150144"/>
              <a:gd name="connsiteX103" fmla="*/ 650081 w 711994"/>
              <a:gd name="connsiteY103" fmla="*/ 426244 h 1150144"/>
              <a:gd name="connsiteX104" fmla="*/ 647700 w 711994"/>
              <a:gd name="connsiteY104" fmla="*/ 416719 h 1150144"/>
              <a:gd name="connsiteX105" fmla="*/ 642937 w 711994"/>
              <a:gd name="connsiteY105" fmla="*/ 407194 h 1150144"/>
              <a:gd name="connsiteX106" fmla="*/ 633412 w 711994"/>
              <a:gd name="connsiteY106" fmla="*/ 392907 h 1150144"/>
              <a:gd name="connsiteX107" fmla="*/ 623887 w 711994"/>
              <a:gd name="connsiteY107" fmla="*/ 381000 h 1150144"/>
              <a:gd name="connsiteX108" fmla="*/ 621506 w 711994"/>
              <a:gd name="connsiteY108" fmla="*/ 373857 h 1150144"/>
              <a:gd name="connsiteX109" fmla="*/ 614362 w 711994"/>
              <a:gd name="connsiteY109" fmla="*/ 366713 h 1150144"/>
              <a:gd name="connsiteX110" fmla="*/ 609600 w 711994"/>
              <a:gd name="connsiteY110" fmla="*/ 359569 h 1150144"/>
              <a:gd name="connsiteX111" fmla="*/ 602456 w 711994"/>
              <a:gd name="connsiteY111" fmla="*/ 352425 h 1150144"/>
              <a:gd name="connsiteX112" fmla="*/ 595312 w 711994"/>
              <a:gd name="connsiteY112" fmla="*/ 338138 h 1150144"/>
              <a:gd name="connsiteX113" fmla="*/ 578644 w 711994"/>
              <a:gd name="connsiteY113" fmla="*/ 316707 h 1150144"/>
              <a:gd name="connsiteX114" fmla="*/ 571500 w 711994"/>
              <a:gd name="connsiteY114" fmla="*/ 302419 h 1150144"/>
              <a:gd name="connsiteX115" fmla="*/ 566737 w 711994"/>
              <a:gd name="connsiteY115" fmla="*/ 285750 h 1150144"/>
              <a:gd name="connsiteX116" fmla="*/ 557212 w 711994"/>
              <a:gd name="connsiteY116" fmla="*/ 264319 h 1150144"/>
              <a:gd name="connsiteX117" fmla="*/ 554831 w 711994"/>
              <a:gd name="connsiteY117" fmla="*/ 188119 h 1150144"/>
              <a:gd name="connsiteX118" fmla="*/ 590550 w 711994"/>
              <a:gd name="connsiteY118" fmla="*/ 0 h 1150144"/>
              <a:gd name="connsiteX0" fmla="*/ 76200 w 711994"/>
              <a:gd name="connsiteY0" fmla="*/ 0 h 1150144"/>
              <a:gd name="connsiteX1" fmla="*/ 107156 w 711994"/>
              <a:gd name="connsiteY1" fmla="*/ 107157 h 1150144"/>
              <a:gd name="connsiteX2" fmla="*/ 111919 w 711994"/>
              <a:gd name="connsiteY2" fmla="*/ 157163 h 1150144"/>
              <a:gd name="connsiteX3" fmla="*/ 111919 w 711994"/>
              <a:gd name="connsiteY3" fmla="*/ 242888 h 1150144"/>
              <a:gd name="connsiteX4" fmla="*/ 109537 w 711994"/>
              <a:gd name="connsiteY4" fmla="*/ 254794 h 1150144"/>
              <a:gd name="connsiteX5" fmla="*/ 102394 w 711994"/>
              <a:gd name="connsiteY5" fmla="*/ 276225 h 1150144"/>
              <a:gd name="connsiteX6" fmla="*/ 100012 w 711994"/>
              <a:gd name="connsiteY6" fmla="*/ 283369 h 1150144"/>
              <a:gd name="connsiteX7" fmla="*/ 90487 w 711994"/>
              <a:gd name="connsiteY7" fmla="*/ 297657 h 1150144"/>
              <a:gd name="connsiteX8" fmla="*/ 88106 w 711994"/>
              <a:gd name="connsiteY8" fmla="*/ 304800 h 1150144"/>
              <a:gd name="connsiteX9" fmla="*/ 73819 w 711994"/>
              <a:gd name="connsiteY9" fmla="*/ 323850 h 1150144"/>
              <a:gd name="connsiteX10" fmla="*/ 69056 w 711994"/>
              <a:gd name="connsiteY10" fmla="*/ 338138 h 1150144"/>
              <a:gd name="connsiteX11" fmla="*/ 59531 w 711994"/>
              <a:gd name="connsiteY11" fmla="*/ 354807 h 1150144"/>
              <a:gd name="connsiteX12" fmla="*/ 47625 w 711994"/>
              <a:gd name="connsiteY12" fmla="*/ 390525 h 1150144"/>
              <a:gd name="connsiteX13" fmla="*/ 45244 w 711994"/>
              <a:gd name="connsiteY13" fmla="*/ 397669 h 1150144"/>
              <a:gd name="connsiteX14" fmla="*/ 42862 w 711994"/>
              <a:gd name="connsiteY14" fmla="*/ 404813 h 1150144"/>
              <a:gd name="connsiteX15" fmla="*/ 40481 w 711994"/>
              <a:gd name="connsiteY15" fmla="*/ 454819 h 1150144"/>
              <a:gd name="connsiteX16" fmla="*/ 38100 w 711994"/>
              <a:gd name="connsiteY16" fmla="*/ 466725 h 1150144"/>
              <a:gd name="connsiteX17" fmla="*/ 35719 w 711994"/>
              <a:gd name="connsiteY17" fmla="*/ 485775 h 1150144"/>
              <a:gd name="connsiteX18" fmla="*/ 28575 w 711994"/>
              <a:gd name="connsiteY18" fmla="*/ 509588 h 1150144"/>
              <a:gd name="connsiteX19" fmla="*/ 23812 w 711994"/>
              <a:gd name="connsiteY19" fmla="*/ 538163 h 1150144"/>
              <a:gd name="connsiteX20" fmla="*/ 19050 w 711994"/>
              <a:gd name="connsiteY20" fmla="*/ 557213 h 1150144"/>
              <a:gd name="connsiteX21" fmla="*/ 14287 w 711994"/>
              <a:gd name="connsiteY21" fmla="*/ 585788 h 1150144"/>
              <a:gd name="connsiteX22" fmla="*/ 11906 w 711994"/>
              <a:gd name="connsiteY22" fmla="*/ 607219 h 1150144"/>
              <a:gd name="connsiteX23" fmla="*/ 9525 w 711994"/>
              <a:gd name="connsiteY23" fmla="*/ 616744 h 1150144"/>
              <a:gd name="connsiteX24" fmla="*/ 2381 w 711994"/>
              <a:gd name="connsiteY24" fmla="*/ 709613 h 1150144"/>
              <a:gd name="connsiteX25" fmla="*/ 0 w 711994"/>
              <a:gd name="connsiteY25" fmla="*/ 776288 h 1150144"/>
              <a:gd name="connsiteX26" fmla="*/ 2381 w 711994"/>
              <a:gd name="connsiteY26" fmla="*/ 845344 h 1150144"/>
              <a:gd name="connsiteX27" fmla="*/ 4762 w 711994"/>
              <a:gd name="connsiteY27" fmla="*/ 854869 h 1150144"/>
              <a:gd name="connsiteX28" fmla="*/ 7144 w 711994"/>
              <a:gd name="connsiteY28" fmla="*/ 871538 h 1150144"/>
              <a:gd name="connsiteX29" fmla="*/ 16669 w 711994"/>
              <a:gd name="connsiteY29" fmla="*/ 892969 h 1150144"/>
              <a:gd name="connsiteX30" fmla="*/ 21431 w 711994"/>
              <a:gd name="connsiteY30" fmla="*/ 909638 h 1150144"/>
              <a:gd name="connsiteX31" fmla="*/ 26194 w 711994"/>
              <a:gd name="connsiteY31" fmla="*/ 916782 h 1150144"/>
              <a:gd name="connsiteX32" fmla="*/ 33337 w 711994"/>
              <a:gd name="connsiteY32" fmla="*/ 942975 h 1150144"/>
              <a:gd name="connsiteX33" fmla="*/ 38100 w 711994"/>
              <a:gd name="connsiteY33" fmla="*/ 950119 h 1150144"/>
              <a:gd name="connsiteX34" fmla="*/ 47625 w 711994"/>
              <a:gd name="connsiteY34" fmla="*/ 964407 h 1150144"/>
              <a:gd name="connsiteX35" fmla="*/ 50006 w 711994"/>
              <a:gd name="connsiteY35" fmla="*/ 973932 h 1150144"/>
              <a:gd name="connsiteX36" fmla="*/ 54769 w 711994"/>
              <a:gd name="connsiteY36" fmla="*/ 981075 h 1150144"/>
              <a:gd name="connsiteX37" fmla="*/ 57150 w 711994"/>
              <a:gd name="connsiteY37" fmla="*/ 988219 h 1150144"/>
              <a:gd name="connsiteX38" fmla="*/ 61912 w 711994"/>
              <a:gd name="connsiteY38" fmla="*/ 997744 h 1150144"/>
              <a:gd name="connsiteX39" fmla="*/ 64294 w 711994"/>
              <a:gd name="connsiteY39" fmla="*/ 1012032 h 1150144"/>
              <a:gd name="connsiteX40" fmla="*/ 66675 w 711994"/>
              <a:gd name="connsiteY40" fmla="*/ 1019175 h 1150144"/>
              <a:gd name="connsiteX41" fmla="*/ 71437 w 711994"/>
              <a:gd name="connsiteY41" fmla="*/ 1035844 h 1150144"/>
              <a:gd name="connsiteX42" fmla="*/ 80962 w 711994"/>
              <a:gd name="connsiteY42" fmla="*/ 1054894 h 1150144"/>
              <a:gd name="connsiteX43" fmla="*/ 90487 w 711994"/>
              <a:gd name="connsiteY43" fmla="*/ 1076325 h 1150144"/>
              <a:gd name="connsiteX44" fmla="*/ 92869 w 711994"/>
              <a:gd name="connsiteY44" fmla="*/ 1083469 h 1150144"/>
              <a:gd name="connsiteX45" fmla="*/ 107156 w 711994"/>
              <a:gd name="connsiteY45" fmla="*/ 1092994 h 1150144"/>
              <a:gd name="connsiteX46" fmla="*/ 114300 w 711994"/>
              <a:gd name="connsiteY46" fmla="*/ 1097757 h 1150144"/>
              <a:gd name="connsiteX47" fmla="*/ 128587 w 711994"/>
              <a:gd name="connsiteY47" fmla="*/ 1102519 h 1150144"/>
              <a:gd name="connsiteX48" fmla="*/ 142875 w 711994"/>
              <a:gd name="connsiteY48" fmla="*/ 1109663 h 1150144"/>
              <a:gd name="connsiteX49" fmla="*/ 150019 w 711994"/>
              <a:gd name="connsiteY49" fmla="*/ 1114425 h 1150144"/>
              <a:gd name="connsiteX50" fmla="*/ 157162 w 711994"/>
              <a:gd name="connsiteY50" fmla="*/ 1116807 h 1150144"/>
              <a:gd name="connsiteX51" fmla="*/ 171450 w 711994"/>
              <a:gd name="connsiteY51" fmla="*/ 1123950 h 1150144"/>
              <a:gd name="connsiteX52" fmla="*/ 178594 w 711994"/>
              <a:gd name="connsiteY52" fmla="*/ 1128713 h 1150144"/>
              <a:gd name="connsiteX53" fmla="*/ 192881 w 711994"/>
              <a:gd name="connsiteY53" fmla="*/ 1133475 h 1150144"/>
              <a:gd name="connsiteX54" fmla="*/ 200025 w 711994"/>
              <a:gd name="connsiteY54" fmla="*/ 1135857 h 1150144"/>
              <a:gd name="connsiteX55" fmla="*/ 207169 w 711994"/>
              <a:gd name="connsiteY55" fmla="*/ 1138238 h 1150144"/>
              <a:gd name="connsiteX56" fmla="*/ 214312 w 711994"/>
              <a:gd name="connsiteY56" fmla="*/ 1140619 h 1150144"/>
              <a:gd name="connsiteX57" fmla="*/ 238125 w 711994"/>
              <a:gd name="connsiteY57" fmla="*/ 1145382 h 1150144"/>
              <a:gd name="connsiteX58" fmla="*/ 245269 w 711994"/>
              <a:gd name="connsiteY58" fmla="*/ 1147763 h 1150144"/>
              <a:gd name="connsiteX59" fmla="*/ 290512 w 711994"/>
              <a:gd name="connsiteY59" fmla="*/ 1150144 h 1150144"/>
              <a:gd name="connsiteX60" fmla="*/ 459581 w 711994"/>
              <a:gd name="connsiteY60" fmla="*/ 1147763 h 1150144"/>
              <a:gd name="connsiteX61" fmla="*/ 469106 w 711994"/>
              <a:gd name="connsiteY61" fmla="*/ 1145382 h 1150144"/>
              <a:gd name="connsiteX62" fmla="*/ 485775 w 711994"/>
              <a:gd name="connsiteY62" fmla="*/ 1138238 h 1150144"/>
              <a:gd name="connsiteX63" fmla="*/ 502444 w 711994"/>
              <a:gd name="connsiteY63" fmla="*/ 1128713 h 1150144"/>
              <a:gd name="connsiteX64" fmla="*/ 526256 w 711994"/>
              <a:gd name="connsiteY64" fmla="*/ 1107282 h 1150144"/>
              <a:gd name="connsiteX65" fmla="*/ 533400 w 711994"/>
              <a:gd name="connsiteY65" fmla="*/ 1104900 h 1150144"/>
              <a:gd name="connsiteX66" fmla="*/ 550069 w 711994"/>
              <a:gd name="connsiteY66" fmla="*/ 1092994 h 1150144"/>
              <a:gd name="connsiteX67" fmla="*/ 569119 w 711994"/>
              <a:gd name="connsiteY67" fmla="*/ 1083469 h 1150144"/>
              <a:gd name="connsiteX68" fmla="*/ 585787 w 711994"/>
              <a:gd name="connsiteY68" fmla="*/ 1071563 h 1150144"/>
              <a:gd name="connsiteX69" fmla="*/ 592931 w 711994"/>
              <a:gd name="connsiteY69" fmla="*/ 1066800 h 1150144"/>
              <a:gd name="connsiteX70" fmla="*/ 602456 w 711994"/>
              <a:gd name="connsiteY70" fmla="*/ 1059657 h 1150144"/>
              <a:gd name="connsiteX71" fmla="*/ 609600 w 711994"/>
              <a:gd name="connsiteY71" fmla="*/ 1057275 h 1150144"/>
              <a:gd name="connsiteX72" fmla="*/ 616744 w 711994"/>
              <a:gd name="connsiteY72" fmla="*/ 1050132 h 1150144"/>
              <a:gd name="connsiteX73" fmla="*/ 631031 w 711994"/>
              <a:gd name="connsiteY73" fmla="*/ 1040607 h 1150144"/>
              <a:gd name="connsiteX74" fmla="*/ 640556 w 711994"/>
              <a:gd name="connsiteY74" fmla="*/ 1033463 h 1150144"/>
              <a:gd name="connsiteX75" fmla="*/ 647700 w 711994"/>
              <a:gd name="connsiteY75" fmla="*/ 1028700 h 1150144"/>
              <a:gd name="connsiteX76" fmla="*/ 661987 w 711994"/>
              <a:gd name="connsiteY76" fmla="*/ 1009650 h 1150144"/>
              <a:gd name="connsiteX77" fmla="*/ 669131 w 711994"/>
              <a:gd name="connsiteY77" fmla="*/ 1002507 h 1150144"/>
              <a:gd name="connsiteX78" fmla="*/ 678656 w 711994"/>
              <a:gd name="connsiteY78" fmla="*/ 985838 h 1150144"/>
              <a:gd name="connsiteX79" fmla="*/ 685800 w 711994"/>
              <a:gd name="connsiteY79" fmla="*/ 978694 h 1150144"/>
              <a:gd name="connsiteX80" fmla="*/ 692944 w 711994"/>
              <a:gd name="connsiteY80" fmla="*/ 962025 h 1150144"/>
              <a:gd name="connsiteX81" fmla="*/ 695325 w 711994"/>
              <a:gd name="connsiteY81" fmla="*/ 952500 h 1150144"/>
              <a:gd name="connsiteX82" fmla="*/ 700087 w 711994"/>
              <a:gd name="connsiteY82" fmla="*/ 938213 h 1150144"/>
              <a:gd name="connsiteX83" fmla="*/ 704850 w 711994"/>
              <a:gd name="connsiteY83" fmla="*/ 895350 h 1150144"/>
              <a:gd name="connsiteX84" fmla="*/ 709612 w 711994"/>
              <a:gd name="connsiteY84" fmla="*/ 857250 h 1150144"/>
              <a:gd name="connsiteX85" fmla="*/ 711994 w 711994"/>
              <a:gd name="connsiteY85" fmla="*/ 819150 h 1150144"/>
              <a:gd name="connsiteX86" fmla="*/ 709612 w 711994"/>
              <a:gd name="connsiteY86" fmla="*/ 700088 h 1150144"/>
              <a:gd name="connsiteX87" fmla="*/ 704850 w 711994"/>
              <a:gd name="connsiteY87" fmla="*/ 669132 h 1150144"/>
              <a:gd name="connsiteX88" fmla="*/ 700087 w 711994"/>
              <a:gd name="connsiteY88" fmla="*/ 652463 h 1150144"/>
              <a:gd name="connsiteX89" fmla="*/ 697706 w 711994"/>
              <a:gd name="connsiteY89" fmla="*/ 638175 h 1150144"/>
              <a:gd name="connsiteX90" fmla="*/ 690562 w 711994"/>
              <a:gd name="connsiteY90" fmla="*/ 604838 h 1150144"/>
              <a:gd name="connsiteX91" fmla="*/ 688181 w 711994"/>
              <a:gd name="connsiteY91" fmla="*/ 597694 h 1150144"/>
              <a:gd name="connsiteX92" fmla="*/ 683419 w 711994"/>
              <a:gd name="connsiteY92" fmla="*/ 566738 h 1150144"/>
              <a:gd name="connsiteX93" fmla="*/ 681037 w 711994"/>
              <a:gd name="connsiteY93" fmla="*/ 557213 h 1150144"/>
              <a:gd name="connsiteX94" fmla="*/ 678656 w 711994"/>
              <a:gd name="connsiteY94" fmla="*/ 545307 h 1150144"/>
              <a:gd name="connsiteX95" fmla="*/ 676275 w 711994"/>
              <a:gd name="connsiteY95" fmla="*/ 531019 h 1150144"/>
              <a:gd name="connsiteX96" fmla="*/ 671512 w 711994"/>
              <a:gd name="connsiteY96" fmla="*/ 514350 h 1150144"/>
              <a:gd name="connsiteX97" fmla="*/ 669131 w 711994"/>
              <a:gd name="connsiteY97" fmla="*/ 504825 h 1150144"/>
              <a:gd name="connsiteX98" fmla="*/ 664369 w 711994"/>
              <a:gd name="connsiteY98" fmla="*/ 490538 h 1150144"/>
              <a:gd name="connsiteX99" fmla="*/ 661987 w 711994"/>
              <a:gd name="connsiteY99" fmla="*/ 478632 h 1150144"/>
              <a:gd name="connsiteX100" fmla="*/ 659606 w 711994"/>
              <a:gd name="connsiteY100" fmla="*/ 461963 h 1150144"/>
              <a:gd name="connsiteX101" fmla="*/ 654844 w 711994"/>
              <a:gd name="connsiteY101" fmla="*/ 445294 h 1150144"/>
              <a:gd name="connsiteX102" fmla="*/ 652462 w 711994"/>
              <a:gd name="connsiteY102" fmla="*/ 433388 h 1150144"/>
              <a:gd name="connsiteX103" fmla="*/ 650081 w 711994"/>
              <a:gd name="connsiteY103" fmla="*/ 426244 h 1150144"/>
              <a:gd name="connsiteX104" fmla="*/ 647700 w 711994"/>
              <a:gd name="connsiteY104" fmla="*/ 416719 h 1150144"/>
              <a:gd name="connsiteX105" fmla="*/ 642937 w 711994"/>
              <a:gd name="connsiteY105" fmla="*/ 407194 h 1150144"/>
              <a:gd name="connsiteX106" fmla="*/ 633412 w 711994"/>
              <a:gd name="connsiteY106" fmla="*/ 392907 h 1150144"/>
              <a:gd name="connsiteX107" fmla="*/ 623887 w 711994"/>
              <a:gd name="connsiteY107" fmla="*/ 381000 h 1150144"/>
              <a:gd name="connsiteX108" fmla="*/ 621506 w 711994"/>
              <a:gd name="connsiteY108" fmla="*/ 373857 h 1150144"/>
              <a:gd name="connsiteX109" fmla="*/ 614362 w 711994"/>
              <a:gd name="connsiteY109" fmla="*/ 366713 h 1150144"/>
              <a:gd name="connsiteX110" fmla="*/ 609600 w 711994"/>
              <a:gd name="connsiteY110" fmla="*/ 359569 h 1150144"/>
              <a:gd name="connsiteX111" fmla="*/ 602456 w 711994"/>
              <a:gd name="connsiteY111" fmla="*/ 352425 h 1150144"/>
              <a:gd name="connsiteX112" fmla="*/ 595312 w 711994"/>
              <a:gd name="connsiteY112" fmla="*/ 338138 h 1150144"/>
              <a:gd name="connsiteX113" fmla="*/ 578644 w 711994"/>
              <a:gd name="connsiteY113" fmla="*/ 316707 h 1150144"/>
              <a:gd name="connsiteX114" fmla="*/ 571500 w 711994"/>
              <a:gd name="connsiteY114" fmla="*/ 302419 h 1150144"/>
              <a:gd name="connsiteX115" fmla="*/ 566737 w 711994"/>
              <a:gd name="connsiteY115" fmla="*/ 285750 h 1150144"/>
              <a:gd name="connsiteX116" fmla="*/ 557212 w 711994"/>
              <a:gd name="connsiteY116" fmla="*/ 264319 h 1150144"/>
              <a:gd name="connsiteX117" fmla="*/ 554831 w 711994"/>
              <a:gd name="connsiteY117" fmla="*/ 188119 h 1150144"/>
              <a:gd name="connsiteX118" fmla="*/ 590550 w 711994"/>
              <a:gd name="connsiteY118" fmla="*/ 0 h 1150144"/>
              <a:gd name="connsiteX0" fmla="*/ 76200 w 711994"/>
              <a:gd name="connsiteY0" fmla="*/ 0 h 1150144"/>
              <a:gd name="connsiteX1" fmla="*/ 107156 w 711994"/>
              <a:gd name="connsiteY1" fmla="*/ 107157 h 1150144"/>
              <a:gd name="connsiteX2" fmla="*/ 111919 w 711994"/>
              <a:gd name="connsiteY2" fmla="*/ 157163 h 1150144"/>
              <a:gd name="connsiteX3" fmla="*/ 111919 w 711994"/>
              <a:gd name="connsiteY3" fmla="*/ 242888 h 1150144"/>
              <a:gd name="connsiteX4" fmla="*/ 109537 w 711994"/>
              <a:gd name="connsiteY4" fmla="*/ 254794 h 1150144"/>
              <a:gd name="connsiteX5" fmla="*/ 102394 w 711994"/>
              <a:gd name="connsiteY5" fmla="*/ 276225 h 1150144"/>
              <a:gd name="connsiteX6" fmla="*/ 100012 w 711994"/>
              <a:gd name="connsiteY6" fmla="*/ 283369 h 1150144"/>
              <a:gd name="connsiteX7" fmla="*/ 90487 w 711994"/>
              <a:gd name="connsiteY7" fmla="*/ 297657 h 1150144"/>
              <a:gd name="connsiteX8" fmla="*/ 88106 w 711994"/>
              <a:gd name="connsiteY8" fmla="*/ 304800 h 1150144"/>
              <a:gd name="connsiteX9" fmla="*/ 73819 w 711994"/>
              <a:gd name="connsiteY9" fmla="*/ 323850 h 1150144"/>
              <a:gd name="connsiteX10" fmla="*/ 69056 w 711994"/>
              <a:gd name="connsiteY10" fmla="*/ 338138 h 1150144"/>
              <a:gd name="connsiteX11" fmla="*/ 59531 w 711994"/>
              <a:gd name="connsiteY11" fmla="*/ 354807 h 1150144"/>
              <a:gd name="connsiteX12" fmla="*/ 47625 w 711994"/>
              <a:gd name="connsiteY12" fmla="*/ 390525 h 1150144"/>
              <a:gd name="connsiteX13" fmla="*/ 45244 w 711994"/>
              <a:gd name="connsiteY13" fmla="*/ 397669 h 1150144"/>
              <a:gd name="connsiteX14" fmla="*/ 42862 w 711994"/>
              <a:gd name="connsiteY14" fmla="*/ 404813 h 1150144"/>
              <a:gd name="connsiteX15" fmla="*/ 40481 w 711994"/>
              <a:gd name="connsiteY15" fmla="*/ 454819 h 1150144"/>
              <a:gd name="connsiteX16" fmla="*/ 38100 w 711994"/>
              <a:gd name="connsiteY16" fmla="*/ 466725 h 1150144"/>
              <a:gd name="connsiteX17" fmla="*/ 35719 w 711994"/>
              <a:gd name="connsiteY17" fmla="*/ 485775 h 1150144"/>
              <a:gd name="connsiteX18" fmla="*/ 28575 w 711994"/>
              <a:gd name="connsiteY18" fmla="*/ 509588 h 1150144"/>
              <a:gd name="connsiteX19" fmla="*/ 23812 w 711994"/>
              <a:gd name="connsiteY19" fmla="*/ 538163 h 1150144"/>
              <a:gd name="connsiteX20" fmla="*/ 19050 w 711994"/>
              <a:gd name="connsiteY20" fmla="*/ 557213 h 1150144"/>
              <a:gd name="connsiteX21" fmla="*/ 14287 w 711994"/>
              <a:gd name="connsiteY21" fmla="*/ 585788 h 1150144"/>
              <a:gd name="connsiteX22" fmla="*/ 11906 w 711994"/>
              <a:gd name="connsiteY22" fmla="*/ 607219 h 1150144"/>
              <a:gd name="connsiteX23" fmla="*/ 9525 w 711994"/>
              <a:gd name="connsiteY23" fmla="*/ 616744 h 1150144"/>
              <a:gd name="connsiteX24" fmla="*/ 2381 w 711994"/>
              <a:gd name="connsiteY24" fmla="*/ 709613 h 1150144"/>
              <a:gd name="connsiteX25" fmla="*/ 0 w 711994"/>
              <a:gd name="connsiteY25" fmla="*/ 776288 h 1150144"/>
              <a:gd name="connsiteX26" fmla="*/ 2381 w 711994"/>
              <a:gd name="connsiteY26" fmla="*/ 845344 h 1150144"/>
              <a:gd name="connsiteX27" fmla="*/ 4762 w 711994"/>
              <a:gd name="connsiteY27" fmla="*/ 854869 h 1150144"/>
              <a:gd name="connsiteX28" fmla="*/ 7144 w 711994"/>
              <a:gd name="connsiteY28" fmla="*/ 871538 h 1150144"/>
              <a:gd name="connsiteX29" fmla="*/ 16669 w 711994"/>
              <a:gd name="connsiteY29" fmla="*/ 892969 h 1150144"/>
              <a:gd name="connsiteX30" fmla="*/ 21431 w 711994"/>
              <a:gd name="connsiteY30" fmla="*/ 909638 h 1150144"/>
              <a:gd name="connsiteX31" fmla="*/ 26194 w 711994"/>
              <a:gd name="connsiteY31" fmla="*/ 916782 h 1150144"/>
              <a:gd name="connsiteX32" fmla="*/ 33337 w 711994"/>
              <a:gd name="connsiteY32" fmla="*/ 942975 h 1150144"/>
              <a:gd name="connsiteX33" fmla="*/ 38100 w 711994"/>
              <a:gd name="connsiteY33" fmla="*/ 950119 h 1150144"/>
              <a:gd name="connsiteX34" fmla="*/ 47625 w 711994"/>
              <a:gd name="connsiteY34" fmla="*/ 964407 h 1150144"/>
              <a:gd name="connsiteX35" fmla="*/ 50006 w 711994"/>
              <a:gd name="connsiteY35" fmla="*/ 973932 h 1150144"/>
              <a:gd name="connsiteX36" fmla="*/ 54769 w 711994"/>
              <a:gd name="connsiteY36" fmla="*/ 981075 h 1150144"/>
              <a:gd name="connsiteX37" fmla="*/ 57150 w 711994"/>
              <a:gd name="connsiteY37" fmla="*/ 988219 h 1150144"/>
              <a:gd name="connsiteX38" fmla="*/ 61912 w 711994"/>
              <a:gd name="connsiteY38" fmla="*/ 997744 h 1150144"/>
              <a:gd name="connsiteX39" fmla="*/ 64294 w 711994"/>
              <a:gd name="connsiteY39" fmla="*/ 1012032 h 1150144"/>
              <a:gd name="connsiteX40" fmla="*/ 66675 w 711994"/>
              <a:gd name="connsiteY40" fmla="*/ 1019175 h 1150144"/>
              <a:gd name="connsiteX41" fmla="*/ 71437 w 711994"/>
              <a:gd name="connsiteY41" fmla="*/ 1035844 h 1150144"/>
              <a:gd name="connsiteX42" fmla="*/ 80962 w 711994"/>
              <a:gd name="connsiteY42" fmla="*/ 1054894 h 1150144"/>
              <a:gd name="connsiteX43" fmla="*/ 90487 w 711994"/>
              <a:gd name="connsiteY43" fmla="*/ 1076325 h 1150144"/>
              <a:gd name="connsiteX44" fmla="*/ 92869 w 711994"/>
              <a:gd name="connsiteY44" fmla="*/ 1083469 h 1150144"/>
              <a:gd name="connsiteX45" fmla="*/ 107156 w 711994"/>
              <a:gd name="connsiteY45" fmla="*/ 1092994 h 1150144"/>
              <a:gd name="connsiteX46" fmla="*/ 114300 w 711994"/>
              <a:gd name="connsiteY46" fmla="*/ 1097757 h 1150144"/>
              <a:gd name="connsiteX47" fmla="*/ 128587 w 711994"/>
              <a:gd name="connsiteY47" fmla="*/ 1102519 h 1150144"/>
              <a:gd name="connsiteX48" fmla="*/ 142875 w 711994"/>
              <a:gd name="connsiteY48" fmla="*/ 1109663 h 1150144"/>
              <a:gd name="connsiteX49" fmla="*/ 150019 w 711994"/>
              <a:gd name="connsiteY49" fmla="*/ 1114425 h 1150144"/>
              <a:gd name="connsiteX50" fmla="*/ 157162 w 711994"/>
              <a:gd name="connsiteY50" fmla="*/ 1116807 h 1150144"/>
              <a:gd name="connsiteX51" fmla="*/ 171450 w 711994"/>
              <a:gd name="connsiteY51" fmla="*/ 1123950 h 1150144"/>
              <a:gd name="connsiteX52" fmla="*/ 178594 w 711994"/>
              <a:gd name="connsiteY52" fmla="*/ 1128713 h 1150144"/>
              <a:gd name="connsiteX53" fmla="*/ 192881 w 711994"/>
              <a:gd name="connsiteY53" fmla="*/ 1133475 h 1150144"/>
              <a:gd name="connsiteX54" fmla="*/ 200025 w 711994"/>
              <a:gd name="connsiteY54" fmla="*/ 1135857 h 1150144"/>
              <a:gd name="connsiteX55" fmla="*/ 207169 w 711994"/>
              <a:gd name="connsiteY55" fmla="*/ 1138238 h 1150144"/>
              <a:gd name="connsiteX56" fmla="*/ 214312 w 711994"/>
              <a:gd name="connsiteY56" fmla="*/ 1140619 h 1150144"/>
              <a:gd name="connsiteX57" fmla="*/ 238125 w 711994"/>
              <a:gd name="connsiteY57" fmla="*/ 1145382 h 1150144"/>
              <a:gd name="connsiteX58" fmla="*/ 245269 w 711994"/>
              <a:gd name="connsiteY58" fmla="*/ 1147763 h 1150144"/>
              <a:gd name="connsiteX59" fmla="*/ 290512 w 711994"/>
              <a:gd name="connsiteY59" fmla="*/ 1150144 h 1150144"/>
              <a:gd name="connsiteX60" fmla="*/ 459581 w 711994"/>
              <a:gd name="connsiteY60" fmla="*/ 1147763 h 1150144"/>
              <a:gd name="connsiteX61" fmla="*/ 469106 w 711994"/>
              <a:gd name="connsiteY61" fmla="*/ 1145382 h 1150144"/>
              <a:gd name="connsiteX62" fmla="*/ 485775 w 711994"/>
              <a:gd name="connsiteY62" fmla="*/ 1138238 h 1150144"/>
              <a:gd name="connsiteX63" fmla="*/ 502444 w 711994"/>
              <a:gd name="connsiteY63" fmla="*/ 1128713 h 1150144"/>
              <a:gd name="connsiteX64" fmla="*/ 526256 w 711994"/>
              <a:gd name="connsiteY64" fmla="*/ 1107282 h 1150144"/>
              <a:gd name="connsiteX65" fmla="*/ 533400 w 711994"/>
              <a:gd name="connsiteY65" fmla="*/ 1104900 h 1150144"/>
              <a:gd name="connsiteX66" fmla="*/ 550069 w 711994"/>
              <a:gd name="connsiteY66" fmla="*/ 1092994 h 1150144"/>
              <a:gd name="connsiteX67" fmla="*/ 569119 w 711994"/>
              <a:gd name="connsiteY67" fmla="*/ 1083469 h 1150144"/>
              <a:gd name="connsiteX68" fmla="*/ 585787 w 711994"/>
              <a:gd name="connsiteY68" fmla="*/ 1071563 h 1150144"/>
              <a:gd name="connsiteX69" fmla="*/ 592931 w 711994"/>
              <a:gd name="connsiteY69" fmla="*/ 1066800 h 1150144"/>
              <a:gd name="connsiteX70" fmla="*/ 602456 w 711994"/>
              <a:gd name="connsiteY70" fmla="*/ 1059657 h 1150144"/>
              <a:gd name="connsiteX71" fmla="*/ 609600 w 711994"/>
              <a:gd name="connsiteY71" fmla="*/ 1057275 h 1150144"/>
              <a:gd name="connsiteX72" fmla="*/ 616744 w 711994"/>
              <a:gd name="connsiteY72" fmla="*/ 1050132 h 1150144"/>
              <a:gd name="connsiteX73" fmla="*/ 631031 w 711994"/>
              <a:gd name="connsiteY73" fmla="*/ 1040607 h 1150144"/>
              <a:gd name="connsiteX74" fmla="*/ 640556 w 711994"/>
              <a:gd name="connsiteY74" fmla="*/ 1033463 h 1150144"/>
              <a:gd name="connsiteX75" fmla="*/ 647700 w 711994"/>
              <a:gd name="connsiteY75" fmla="*/ 1028700 h 1150144"/>
              <a:gd name="connsiteX76" fmla="*/ 661987 w 711994"/>
              <a:gd name="connsiteY76" fmla="*/ 1009650 h 1150144"/>
              <a:gd name="connsiteX77" fmla="*/ 669131 w 711994"/>
              <a:gd name="connsiteY77" fmla="*/ 1002507 h 1150144"/>
              <a:gd name="connsiteX78" fmla="*/ 678656 w 711994"/>
              <a:gd name="connsiteY78" fmla="*/ 985838 h 1150144"/>
              <a:gd name="connsiteX79" fmla="*/ 685800 w 711994"/>
              <a:gd name="connsiteY79" fmla="*/ 978694 h 1150144"/>
              <a:gd name="connsiteX80" fmla="*/ 692944 w 711994"/>
              <a:gd name="connsiteY80" fmla="*/ 962025 h 1150144"/>
              <a:gd name="connsiteX81" fmla="*/ 695325 w 711994"/>
              <a:gd name="connsiteY81" fmla="*/ 952500 h 1150144"/>
              <a:gd name="connsiteX82" fmla="*/ 700087 w 711994"/>
              <a:gd name="connsiteY82" fmla="*/ 938213 h 1150144"/>
              <a:gd name="connsiteX83" fmla="*/ 704850 w 711994"/>
              <a:gd name="connsiteY83" fmla="*/ 895350 h 1150144"/>
              <a:gd name="connsiteX84" fmla="*/ 709612 w 711994"/>
              <a:gd name="connsiteY84" fmla="*/ 857250 h 1150144"/>
              <a:gd name="connsiteX85" fmla="*/ 711994 w 711994"/>
              <a:gd name="connsiteY85" fmla="*/ 819150 h 1150144"/>
              <a:gd name="connsiteX86" fmla="*/ 709612 w 711994"/>
              <a:gd name="connsiteY86" fmla="*/ 700088 h 1150144"/>
              <a:gd name="connsiteX87" fmla="*/ 704850 w 711994"/>
              <a:gd name="connsiteY87" fmla="*/ 669132 h 1150144"/>
              <a:gd name="connsiteX88" fmla="*/ 700087 w 711994"/>
              <a:gd name="connsiteY88" fmla="*/ 652463 h 1150144"/>
              <a:gd name="connsiteX89" fmla="*/ 697706 w 711994"/>
              <a:gd name="connsiteY89" fmla="*/ 638175 h 1150144"/>
              <a:gd name="connsiteX90" fmla="*/ 690562 w 711994"/>
              <a:gd name="connsiteY90" fmla="*/ 604838 h 1150144"/>
              <a:gd name="connsiteX91" fmla="*/ 688181 w 711994"/>
              <a:gd name="connsiteY91" fmla="*/ 597694 h 1150144"/>
              <a:gd name="connsiteX92" fmla="*/ 683419 w 711994"/>
              <a:gd name="connsiteY92" fmla="*/ 566738 h 1150144"/>
              <a:gd name="connsiteX93" fmla="*/ 681037 w 711994"/>
              <a:gd name="connsiteY93" fmla="*/ 557213 h 1150144"/>
              <a:gd name="connsiteX94" fmla="*/ 678656 w 711994"/>
              <a:gd name="connsiteY94" fmla="*/ 545307 h 1150144"/>
              <a:gd name="connsiteX95" fmla="*/ 676275 w 711994"/>
              <a:gd name="connsiteY95" fmla="*/ 531019 h 1150144"/>
              <a:gd name="connsiteX96" fmla="*/ 671512 w 711994"/>
              <a:gd name="connsiteY96" fmla="*/ 514350 h 1150144"/>
              <a:gd name="connsiteX97" fmla="*/ 669131 w 711994"/>
              <a:gd name="connsiteY97" fmla="*/ 504825 h 1150144"/>
              <a:gd name="connsiteX98" fmla="*/ 664369 w 711994"/>
              <a:gd name="connsiteY98" fmla="*/ 490538 h 1150144"/>
              <a:gd name="connsiteX99" fmla="*/ 661987 w 711994"/>
              <a:gd name="connsiteY99" fmla="*/ 478632 h 1150144"/>
              <a:gd name="connsiteX100" fmla="*/ 659606 w 711994"/>
              <a:gd name="connsiteY100" fmla="*/ 461963 h 1150144"/>
              <a:gd name="connsiteX101" fmla="*/ 654844 w 711994"/>
              <a:gd name="connsiteY101" fmla="*/ 445294 h 1150144"/>
              <a:gd name="connsiteX102" fmla="*/ 652462 w 711994"/>
              <a:gd name="connsiteY102" fmla="*/ 433388 h 1150144"/>
              <a:gd name="connsiteX103" fmla="*/ 650081 w 711994"/>
              <a:gd name="connsiteY103" fmla="*/ 426244 h 1150144"/>
              <a:gd name="connsiteX104" fmla="*/ 647700 w 711994"/>
              <a:gd name="connsiteY104" fmla="*/ 416719 h 1150144"/>
              <a:gd name="connsiteX105" fmla="*/ 642937 w 711994"/>
              <a:gd name="connsiteY105" fmla="*/ 407194 h 1150144"/>
              <a:gd name="connsiteX106" fmla="*/ 633412 w 711994"/>
              <a:gd name="connsiteY106" fmla="*/ 392907 h 1150144"/>
              <a:gd name="connsiteX107" fmla="*/ 623887 w 711994"/>
              <a:gd name="connsiteY107" fmla="*/ 381000 h 1150144"/>
              <a:gd name="connsiteX108" fmla="*/ 621506 w 711994"/>
              <a:gd name="connsiteY108" fmla="*/ 373857 h 1150144"/>
              <a:gd name="connsiteX109" fmla="*/ 614362 w 711994"/>
              <a:gd name="connsiteY109" fmla="*/ 366713 h 1150144"/>
              <a:gd name="connsiteX110" fmla="*/ 609600 w 711994"/>
              <a:gd name="connsiteY110" fmla="*/ 359569 h 1150144"/>
              <a:gd name="connsiteX111" fmla="*/ 602456 w 711994"/>
              <a:gd name="connsiteY111" fmla="*/ 352425 h 1150144"/>
              <a:gd name="connsiteX112" fmla="*/ 595312 w 711994"/>
              <a:gd name="connsiteY112" fmla="*/ 338138 h 1150144"/>
              <a:gd name="connsiteX113" fmla="*/ 578644 w 711994"/>
              <a:gd name="connsiteY113" fmla="*/ 316707 h 1150144"/>
              <a:gd name="connsiteX114" fmla="*/ 571500 w 711994"/>
              <a:gd name="connsiteY114" fmla="*/ 302419 h 1150144"/>
              <a:gd name="connsiteX115" fmla="*/ 566737 w 711994"/>
              <a:gd name="connsiteY115" fmla="*/ 285750 h 1150144"/>
              <a:gd name="connsiteX116" fmla="*/ 557212 w 711994"/>
              <a:gd name="connsiteY116" fmla="*/ 264319 h 1150144"/>
              <a:gd name="connsiteX117" fmla="*/ 554831 w 711994"/>
              <a:gd name="connsiteY117" fmla="*/ 188119 h 1150144"/>
              <a:gd name="connsiteX118" fmla="*/ 590550 w 711994"/>
              <a:gd name="connsiteY118" fmla="*/ 0 h 1150144"/>
              <a:gd name="connsiteX0" fmla="*/ 76200 w 711994"/>
              <a:gd name="connsiteY0" fmla="*/ 0 h 1150144"/>
              <a:gd name="connsiteX1" fmla="*/ 107156 w 711994"/>
              <a:gd name="connsiteY1" fmla="*/ 107157 h 1150144"/>
              <a:gd name="connsiteX2" fmla="*/ 123825 w 711994"/>
              <a:gd name="connsiteY2" fmla="*/ 171450 h 1150144"/>
              <a:gd name="connsiteX3" fmla="*/ 111919 w 711994"/>
              <a:gd name="connsiteY3" fmla="*/ 242888 h 1150144"/>
              <a:gd name="connsiteX4" fmla="*/ 109537 w 711994"/>
              <a:gd name="connsiteY4" fmla="*/ 254794 h 1150144"/>
              <a:gd name="connsiteX5" fmla="*/ 102394 w 711994"/>
              <a:gd name="connsiteY5" fmla="*/ 276225 h 1150144"/>
              <a:gd name="connsiteX6" fmla="*/ 100012 w 711994"/>
              <a:gd name="connsiteY6" fmla="*/ 283369 h 1150144"/>
              <a:gd name="connsiteX7" fmla="*/ 90487 w 711994"/>
              <a:gd name="connsiteY7" fmla="*/ 297657 h 1150144"/>
              <a:gd name="connsiteX8" fmla="*/ 88106 w 711994"/>
              <a:gd name="connsiteY8" fmla="*/ 304800 h 1150144"/>
              <a:gd name="connsiteX9" fmla="*/ 73819 w 711994"/>
              <a:gd name="connsiteY9" fmla="*/ 323850 h 1150144"/>
              <a:gd name="connsiteX10" fmla="*/ 69056 w 711994"/>
              <a:gd name="connsiteY10" fmla="*/ 338138 h 1150144"/>
              <a:gd name="connsiteX11" fmla="*/ 59531 w 711994"/>
              <a:gd name="connsiteY11" fmla="*/ 354807 h 1150144"/>
              <a:gd name="connsiteX12" fmla="*/ 47625 w 711994"/>
              <a:gd name="connsiteY12" fmla="*/ 390525 h 1150144"/>
              <a:gd name="connsiteX13" fmla="*/ 45244 w 711994"/>
              <a:gd name="connsiteY13" fmla="*/ 397669 h 1150144"/>
              <a:gd name="connsiteX14" fmla="*/ 42862 w 711994"/>
              <a:gd name="connsiteY14" fmla="*/ 404813 h 1150144"/>
              <a:gd name="connsiteX15" fmla="*/ 40481 w 711994"/>
              <a:gd name="connsiteY15" fmla="*/ 454819 h 1150144"/>
              <a:gd name="connsiteX16" fmla="*/ 38100 w 711994"/>
              <a:gd name="connsiteY16" fmla="*/ 466725 h 1150144"/>
              <a:gd name="connsiteX17" fmla="*/ 35719 w 711994"/>
              <a:gd name="connsiteY17" fmla="*/ 485775 h 1150144"/>
              <a:gd name="connsiteX18" fmla="*/ 28575 w 711994"/>
              <a:gd name="connsiteY18" fmla="*/ 509588 h 1150144"/>
              <a:gd name="connsiteX19" fmla="*/ 23812 w 711994"/>
              <a:gd name="connsiteY19" fmla="*/ 538163 h 1150144"/>
              <a:gd name="connsiteX20" fmla="*/ 19050 w 711994"/>
              <a:gd name="connsiteY20" fmla="*/ 557213 h 1150144"/>
              <a:gd name="connsiteX21" fmla="*/ 14287 w 711994"/>
              <a:gd name="connsiteY21" fmla="*/ 585788 h 1150144"/>
              <a:gd name="connsiteX22" fmla="*/ 11906 w 711994"/>
              <a:gd name="connsiteY22" fmla="*/ 607219 h 1150144"/>
              <a:gd name="connsiteX23" fmla="*/ 9525 w 711994"/>
              <a:gd name="connsiteY23" fmla="*/ 616744 h 1150144"/>
              <a:gd name="connsiteX24" fmla="*/ 2381 w 711994"/>
              <a:gd name="connsiteY24" fmla="*/ 709613 h 1150144"/>
              <a:gd name="connsiteX25" fmla="*/ 0 w 711994"/>
              <a:gd name="connsiteY25" fmla="*/ 776288 h 1150144"/>
              <a:gd name="connsiteX26" fmla="*/ 2381 w 711994"/>
              <a:gd name="connsiteY26" fmla="*/ 845344 h 1150144"/>
              <a:gd name="connsiteX27" fmla="*/ 4762 w 711994"/>
              <a:gd name="connsiteY27" fmla="*/ 854869 h 1150144"/>
              <a:gd name="connsiteX28" fmla="*/ 7144 w 711994"/>
              <a:gd name="connsiteY28" fmla="*/ 871538 h 1150144"/>
              <a:gd name="connsiteX29" fmla="*/ 16669 w 711994"/>
              <a:gd name="connsiteY29" fmla="*/ 892969 h 1150144"/>
              <a:gd name="connsiteX30" fmla="*/ 21431 w 711994"/>
              <a:gd name="connsiteY30" fmla="*/ 909638 h 1150144"/>
              <a:gd name="connsiteX31" fmla="*/ 26194 w 711994"/>
              <a:gd name="connsiteY31" fmla="*/ 916782 h 1150144"/>
              <a:gd name="connsiteX32" fmla="*/ 33337 w 711994"/>
              <a:gd name="connsiteY32" fmla="*/ 942975 h 1150144"/>
              <a:gd name="connsiteX33" fmla="*/ 38100 w 711994"/>
              <a:gd name="connsiteY33" fmla="*/ 950119 h 1150144"/>
              <a:gd name="connsiteX34" fmla="*/ 47625 w 711994"/>
              <a:gd name="connsiteY34" fmla="*/ 964407 h 1150144"/>
              <a:gd name="connsiteX35" fmla="*/ 50006 w 711994"/>
              <a:gd name="connsiteY35" fmla="*/ 973932 h 1150144"/>
              <a:gd name="connsiteX36" fmla="*/ 54769 w 711994"/>
              <a:gd name="connsiteY36" fmla="*/ 981075 h 1150144"/>
              <a:gd name="connsiteX37" fmla="*/ 57150 w 711994"/>
              <a:gd name="connsiteY37" fmla="*/ 988219 h 1150144"/>
              <a:gd name="connsiteX38" fmla="*/ 61912 w 711994"/>
              <a:gd name="connsiteY38" fmla="*/ 997744 h 1150144"/>
              <a:gd name="connsiteX39" fmla="*/ 64294 w 711994"/>
              <a:gd name="connsiteY39" fmla="*/ 1012032 h 1150144"/>
              <a:gd name="connsiteX40" fmla="*/ 66675 w 711994"/>
              <a:gd name="connsiteY40" fmla="*/ 1019175 h 1150144"/>
              <a:gd name="connsiteX41" fmla="*/ 71437 w 711994"/>
              <a:gd name="connsiteY41" fmla="*/ 1035844 h 1150144"/>
              <a:gd name="connsiteX42" fmla="*/ 80962 w 711994"/>
              <a:gd name="connsiteY42" fmla="*/ 1054894 h 1150144"/>
              <a:gd name="connsiteX43" fmla="*/ 90487 w 711994"/>
              <a:gd name="connsiteY43" fmla="*/ 1076325 h 1150144"/>
              <a:gd name="connsiteX44" fmla="*/ 92869 w 711994"/>
              <a:gd name="connsiteY44" fmla="*/ 1083469 h 1150144"/>
              <a:gd name="connsiteX45" fmla="*/ 107156 w 711994"/>
              <a:gd name="connsiteY45" fmla="*/ 1092994 h 1150144"/>
              <a:gd name="connsiteX46" fmla="*/ 114300 w 711994"/>
              <a:gd name="connsiteY46" fmla="*/ 1097757 h 1150144"/>
              <a:gd name="connsiteX47" fmla="*/ 128587 w 711994"/>
              <a:gd name="connsiteY47" fmla="*/ 1102519 h 1150144"/>
              <a:gd name="connsiteX48" fmla="*/ 142875 w 711994"/>
              <a:gd name="connsiteY48" fmla="*/ 1109663 h 1150144"/>
              <a:gd name="connsiteX49" fmla="*/ 150019 w 711994"/>
              <a:gd name="connsiteY49" fmla="*/ 1114425 h 1150144"/>
              <a:gd name="connsiteX50" fmla="*/ 157162 w 711994"/>
              <a:gd name="connsiteY50" fmla="*/ 1116807 h 1150144"/>
              <a:gd name="connsiteX51" fmla="*/ 171450 w 711994"/>
              <a:gd name="connsiteY51" fmla="*/ 1123950 h 1150144"/>
              <a:gd name="connsiteX52" fmla="*/ 178594 w 711994"/>
              <a:gd name="connsiteY52" fmla="*/ 1128713 h 1150144"/>
              <a:gd name="connsiteX53" fmla="*/ 192881 w 711994"/>
              <a:gd name="connsiteY53" fmla="*/ 1133475 h 1150144"/>
              <a:gd name="connsiteX54" fmla="*/ 200025 w 711994"/>
              <a:gd name="connsiteY54" fmla="*/ 1135857 h 1150144"/>
              <a:gd name="connsiteX55" fmla="*/ 207169 w 711994"/>
              <a:gd name="connsiteY55" fmla="*/ 1138238 h 1150144"/>
              <a:gd name="connsiteX56" fmla="*/ 214312 w 711994"/>
              <a:gd name="connsiteY56" fmla="*/ 1140619 h 1150144"/>
              <a:gd name="connsiteX57" fmla="*/ 238125 w 711994"/>
              <a:gd name="connsiteY57" fmla="*/ 1145382 h 1150144"/>
              <a:gd name="connsiteX58" fmla="*/ 245269 w 711994"/>
              <a:gd name="connsiteY58" fmla="*/ 1147763 h 1150144"/>
              <a:gd name="connsiteX59" fmla="*/ 290512 w 711994"/>
              <a:gd name="connsiteY59" fmla="*/ 1150144 h 1150144"/>
              <a:gd name="connsiteX60" fmla="*/ 459581 w 711994"/>
              <a:gd name="connsiteY60" fmla="*/ 1147763 h 1150144"/>
              <a:gd name="connsiteX61" fmla="*/ 469106 w 711994"/>
              <a:gd name="connsiteY61" fmla="*/ 1145382 h 1150144"/>
              <a:gd name="connsiteX62" fmla="*/ 485775 w 711994"/>
              <a:gd name="connsiteY62" fmla="*/ 1138238 h 1150144"/>
              <a:gd name="connsiteX63" fmla="*/ 502444 w 711994"/>
              <a:gd name="connsiteY63" fmla="*/ 1128713 h 1150144"/>
              <a:gd name="connsiteX64" fmla="*/ 526256 w 711994"/>
              <a:gd name="connsiteY64" fmla="*/ 1107282 h 1150144"/>
              <a:gd name="connsiteX65" fmla="*/ 533400 w 711994"/>
              <a:gd name="connsiteY65" fmla="*/ 1104900 h 1150144"/>
              <a:gd name="connsiteX66" fmla="*/ 550069 w 711994"/>
              <a:gd name="connsiteY66" fmla="*/ 1092994 h 1150144"/>
              <a:gd name="connsiteX67" fmla="*/ 569119 w 711994"/>
              <a:gd name="connsiteY67" fmla="*/ 1083469 h 1150144"/>
              <a:gd name="connsiteX68" fmla="*/ 585787 w 711994"/>
              <a:gd name="connsiteY68" fmla="*/ 1071563 h 1150144"/>
              <a:gd name="connsiteX69" fmla="*/ 592931 w 711994"/>
              <a:gd name="connsiteY69" fmla="*/ 1066800 h 1150144"/>
              <a:gd name="connsiteX70" fmla="*/ 602456 w 711994"/>
              <a:gd name="connsiteY70" fmla="*/ 1059657 h 1150144"/>
              <a:gd name="connsiteX71" fmla="*/ 609600 w 711994"/>
              <a:gd name="connsiteY71" fmla="*/ 1057275 h 1150144"/>
              <a:gd name="connsiteX72" fmla="*/ 616744 w 711994"/>
              <a:gd name="connsiteY72" fmla="*/ 1050132 h 1150144"/>
              <a:gd name="connsiteX73" fmla="*/ 631031 w 711994"/>
              <a:gd name="connsiteY73" fmla="*/ 1040607 h 1150144"/>
              <a:gd name="connsiteX74" fmla="*/ 640556 w 711994"/>
              <a:gd name="connsiteY74" fmla="*/ 1033463 h 1150144"/>
              <a:gd name="connsiteX75" fmla="*/ 647700 w 711994"/>
              <a:gd name="connsiteY75" fmla="*/ 1028700 h 1150144"/>
              <a:gd name="connsiteX76" fmla="*/ 661987 w 711994"/>
              <a:gd name="connsiteY76" fmla="*/ 1009650 h 1150144"/>
              <a:gd name="connsiteX77" fmla="*/ 669131 w 711994"/>
              <a:gd name="connsiteY77" fmla="*/ 1002507 h 1150144"/>
              <a:gd name="connsiteX78" fmla="*/ 678656 w 711994"/>
              <a:gd name="connsiteY78" fmla="*/ 985838 h 1150144"/>
              <a:gd name="connsiteX79" fmla="*/ 685800 w 711994"/>
              <a:gd name="connsiteY79" fmla="*/ 978694 h 1150144"/>
              <a:gd name="connsiteX80" fmla="*/ 692944 w 711994"/>
              <a:gd name="connsiteY80" fmla="*/ 962025 h 1150144"/>
              <a:gd name="connsiteX81" fmla="*/ 695325 w 711994"/>
              <a:gd name="connsiteY81" fmla="*/ 952500 h 1150144"/>
              <a:gd name="connsiteX82" fmla="*/ 700087 w 711994"/>
              <a:gd name="connsiteY82" fmla="*/ 938213 h 1150144"/>
              <a:gd name="connsiteX83" fmla="*/ 704850 w 711994"/>
              <a:gd name="connsiteY83" fmla="*/ 895350 h 1150144"/>
              <a:gd name="connsiteX84" fmla="*/ 709612 w 711994"/>
              <a:gd name="connsiteY84" fmla="*/ 857250 h 1150144"/>
              <a:gd name="connsiteX85" fmla="*/ 711994 w 711994"/>
              <a:gd name="connsiteY85" fmla="*/ 819150 h 1150144"/>
              <a:gd name="connsiteX86" fmla="*/ 709612 w 711994"/>
              <a:gd name="connsiteY86" fmla="*/ 700088 h 1150144"/>
              <a:gd name="connsiteX87" fmla="*/ 704850 w 711994"/>
              <a:gd name="connsiteY87" fmla="*/ 669132 h 1150144"/>
              <a:gd name="connsiteX88" fmla="*/ 700087 w 711994"/>
              <a:gd name="connsiteY88" fmla="*/ 652463 h 1150144"/>
              <a:gd name="connsiteX89" fmla="*/ 697706 w 711994"/>
              <a:gd name="connsiteY89" fmla="*/ 638175 h 1150144"/>
              <a:gd name="connsiteX90" fmla="*/ 690562 w 711994"/>
              <a:gd name="connsiteY90" fmla="*/ 604838 h 1150144"/>
              <a:gd name="connsiteX91" fmla="*/ 688181 w 711994"/>
              <a:gd name="connsiteY91" fmla="*/ 597694 h 1150144"/>
              <a:gd name="connsiteX92" fmla="*/ 683419 w 711994"/>
              <a:gd name="connsiteY92" fmla="*/ 566738 h 1150144"/>
              <a:gd name="connsiteX93" fmla="*/ 681037 w 711994"/>
              <a:gd name="connsiteY93" fmla="*/ 557213 h 1150144"/>
              <a:gd name="connsiteX94" fmla="*/ 678656 w 711994"/>
              <a:gd name="connsiteY94" fmla="*/ 545307 h 1150144"/>
              <a:gd name="connsiteX95" fmla="*/ 676275 w 711994"/>
              <a:gd name="connsiteY95" fmla="*/ 531019 h 1150144"/>
              <a:gd name="connsiteX96" fmla="*/ 671512 w 711994"/>
              <a:gd name="connsiteY96" fmla="*/ 514350 h 1150144"/>
              <a:gd name="connsiteX97" fmla="*/ 669131 w 711994"/>
              <a:gd name="connsiteY97" fmla="*/ 504825 h 1150144"/>
              <a:gd name="connsiteX98" fmla="*/ 664369 w 711994"/>
              <a:gd name="connsiteY98" fmla="*/ 490538 h 1150144"/>
              <a:gd name="connsiteX99" fmla="*/ 661987 w 711994"/>
              <a:gd name="connsiteY99" fmla="*/ 478632 h 1150144"/>
              <a:gd name="connsiteX100" fmla="*/ 659606 w 711994"/>
              <a:gd name="connsiteY100" fmla="*/ 461963 h 1150144"/>
              <a:gd name="connsiteX101" fmla="*/ 654844 w 711994"/>
              <a:gd name="connsiteY101" fmla="*/ 445294 h 1150144"/>
              <a:gd name="connsiteX102" fmla="*/ 652462 w 711994"/>
              <a:gd name="connsiteY102" fmla="*/ 433388 h 1150144"/>
              <a:gd name="connsiteX103" fmla="*/ 650081 w 711994"/>
              <a:gd name="connsiteY103" fmla="*/ 426244 h 1150144"/>
              <a:gd name="connsiteX104" fmla="*/ 647700 w 711994"/>
              <a:gd name="connsiteY104" fmla="*/ 416719 h 1150144"/>
              <a:gd name="connsiteX105" fmla="*/ 642937 w 711994"/>
              <a:gd name="connsiteY105" fmla="*/ 407194 h 1150144"/>
              <a:gd name="connsiteX106" fmla="*/ 633412 w 711994"/>
              <a:gd name="connsiteY106" fmla="*/ 392907 h 1150144"/>
              <a:gd name="connsiteX107" fmla="*/ 623887 w 711994"/>
              <a:gd name="connsiteY107" fmla="*/ 381000 h 1150144"/>
              <a:gd name="connsiteX108" fmla="*/ 621506 w 711994"/>
              <a:gd name="connsiteY108" fmla="*/ 373857 h 1150144"/>
              <a:gd name="connsiteX109" fmla="*/ 614362 w 711994"/>
              <a:gd name="connsiteY109" fmla="*/ 366713 h 1150144"/>
              <a:gd name="connsiteX110" fmla="*/ 609600 w 711994"/>
              <a:gd name="connsiteY110" fmla="*/ 359569 h 1150144"/>
              <a:gd name="connsiteX111" fmla="*/ 602456 w 711994"/>
              <a:gd name="connsiteY111" fmla="*/ 352425 h 1150144"/>
              <a:gd name="connsiteX112" fmla="*/ 595312 w 711994"/>
              <a:gd name="connsiteY112" fmla="*/ 338138 h 1150144"/>
              <a:gd name="connsiteX113" fmla="*/ 578644 w 711994"/>
              <a:gd name="connsiteY113" fmla="*/ 316707 h 1150144"/>
              <a:gd name="connsiteX114" fmla="*/ 571500 w 711994"/>
              <a:gd name="connsiteY114" fmla="*/ 302419 h 1150144"/>
              <a:gd name="connsiteX115" fmla="*/ 566737 w 711994"/>
              <a:gd name="connsiteY115" fmla="*/ 285750 h 1150144"/>
              <a:gd name="connsiteX116" fmla="*/ 557212 w 711994"/>
              <a:gd name="connsiteY116" fmla="*/ 264319 h 1150144"/>
              <a:gd name="connsiteX117" fmla="*/ 554831 w 711994"/>
              <a:gd name="connsiteY117" fmla="*/ 188119 h 1150144"/>
              <a:gd name="connsiteX118" fmla="*/ 590550 w 711994"/>
              <a:gd name="connsiteY118" fmla="*/ 0 h 1150144"/>
              <a:gd name="connsiteX0" fmla="*/ 76200 w 711994"/>
              <a:gd name="connsiteY0" fmla="*/ 0 h 1150144"/>
              <a:gd name="connsiteX1" fmla="*/ 116681 w 711994"/>
              <a:gd name="connsiteY1" fmla="*/ 104775 h 1150144"/>
              <a:gd name="connsiteX2" fmla="*/ 123825 w 711994"/>
              <a:gd name="connsiteY2" fmla="*/ 171450 h 1150144"/>
              <a:gd name="connsiteX3" fmla="*/ 111919 w 711994"/>
              <a:gd name="connsiteY3" fmla="*/ 242888 h 1150144"/>
              <a:gd name="connsiteX4" fmla="*/ 109537 w 711994"/>
              <a:gd name="connsiteY4" fmla="*/ 254794 h 1150144"/>
              <a:gd name="connsiteX5" fmla="*/ 102394 w 711994"/>
              <a:gd name="connsiteY5" fmla="*/ 276225 h 1150144"/>
              <a:gd name="connsiteX6" fmla="*/ 100012 w 711994"/>
              <a:gd name="connsiteY6" fmla="*/ 283369 h 1150144"/>
              <a:gd name="connsiteX7" fmla="*/ 90487 w 711994"/>
              <a:gd name="connsiteY7" fmla="*/ 297657 h 1150144"/>
              <a:gd name="connsiteX8" fmla="*/ 88106 w 711994"/>
              <a:gd name="connsiteY8" fmla="*/ 304800 h 1150144"/>
              <a:gd name="connsiteX9" fmla="*/ 73819 w 711994"/>
              <a:gd name="connsiteY9" fmla="*/ 323850 h 1150144"/>
              <a:gd name="connsiteX10" fmla="*/ 69056 w 711994"/>
              <a:gd name="connsiteY10" fmla="*/ 338138 h 1150144"/>
              <a:gd name="connsiteX11" fmla="*/ 59531 w 711994"/>
              <a:gd name="connsiteY11" fmla="*/ 354807 h 1150144"/>
              <a:gd name="connsiteX12" fmla="*/ 47625 w 711994"/>
              <a:gd name="connsiteY12" fmla="*/ 390525 h 1150144"/>
              <a:gd name="connsiteX13" fmla="*/ 45244 w 711994"/>
              <a:gd name="connsiteY13" fmla="*/ 397669 h 1150144"/>
              <a:gd name="connsiteX14" fmla="*/ 42862 w 711994"/>
              <a:gd name="connsiteY14" fmla="*/ 404813 h 1150144"/>
              <a:gd name="connsiteX15" fmla="*/ 40481 w 711994"/>
              <a:gd name="connsiteY15" fmla="*/ 454819 h 1150144"/>
              <a:gd name="connsiteX16" fmla="*/ 38100 w 711994"/>
              <a:gd name="connsiteY16" fmla="*/ 466725 h 1150144"/>
              <a:gd name="connsiteX17" fmla="*/ 35719 w 711994"/>
              <a:gd name="connsiteY17" fmla="*/ 485775 h 1150144"/>
              <a:gd name="connsiteX18" fmla="*/ 28575 w 711994"/>
              <a:gd name="connsiteY18" fmla="*/ 509588 h 1150144"/>
              <a:gd name="connsiteX19" fmla="*/ 23812 w 711994"/>
              <a:gd name="connsiteY19" fmla="*/ 538163 h 1150144"/>
              <a:gd name="connsiteX20" fmla="*/ 19050 w 711994"/>
              <a:gd name="connsiteY20" fmla="*/ 557213 h 1150144"/>
              <a:gd name="connsiteX21" fmla="*/ 14287 w 711994"/>
              <a:gd name="connsiteY21" fmla="*/ 585788 h 1150144"/>
              <a:gd name="connsiteX22" fmla="*/ 11906 w 711994"/>
              <a:gd name="connsiteY22" fmla="*/ 607219 h 1150144"/>
              <a:gd name="connsiteX23" fmla="*/ 9525 w 711994"/>
              <a:gd name="connsiteY23" fmla="*/ 616744 h 1150144"/>
              <a:gd name="connsiteX24" fmla="*/ 2381 w 711994"/>
              <a:gd name="connsiteY24" fmla="*/ 709613 h 1150144"/>
              <a:gd name="connsiteX25" fmla="*/ 0 w 711994"/>
              <a:gd name="connsiteY25" fmla="*/ 776288 h 1150144"/>
              <a:gd name="connsiteX26" fmla="*/ 2381 w 711994"/>
              <a:gd name="connsiteY26" fmla="*/ 845344 h 1150144"/>
              <a:gd name="connsiteX27" fmla="*/ 4762 w 711994"/>
              <a:gd name="connsiteY27" fmla="*/ 854869 h 1150144"/>
              <a:gd name="connsiteX28" fmla="*/ 7144 w 711994"/>
              <a:gd name="connsiteY28" fmla="*/ 871538 h 1150144"/>
              <a:gd name="connsiteX29" fmla="*/ 16669 w 711994"/>
              <a:gd name="connsiteY29" fmla="*/ 892969 h 1150144"/>
              <a:gd name="connsiteX30" fmla="*/ 21431 w 711994"/>
              <a:gd name="connsiteY30" fmla="*/ 909638 h 1150144"/>
              <a:gd name="connsiteX31" fmla="*/ 26194 w 711994"/>
              <a:gd name="connsiteY31" fmla="*/ 916782 h 1150144"/>
              <a:gd name="connsiteX32" fmla="*/ 33337 w 711994"/>
              <a:gd name="connsiteY32" fmla="*/ 942975 h 1150144"/>
              <a:gd name="connsiteX33" fmla="*/ 38100 w 711994"/>
              <a:gd name="connsiteY33" fmla="*/ 950119 h 1150144"/>
              <a:gd name="connsiteX34" fmla="*/ 47625 w 711994"/>
              <a:gd name="connsiteY34" fmla="*/ 964407 h 1150144"/>
              <a:gd name="connsiteX35" fmla="*/ 50006 w 711994"/>
              <a:gd name="connsiteY35" fmla="*/ 973932 h 1150144"/>
              <a:gd name="connsiteX36" fmla="*/ 54769 w 711994"/>
              <a:gd name="connsiteY36" fmla="*/ 981075 h 1150144"/>
              <a:gd name="connsiteX37" fmla="*/ 57150 w 711994"/>
              <a:gd name="connsiteY37" fmla="*/ 988219 h 1150144"/>
              <a:gd name="connsiteX38" fmla="*/ 61912 w 711994"/>
              <a:gd name="connsiteY38" fmla="*/ 997744 h 1150144"/>
              <a:gd name="connsiteX39" fmla="*/ 64294 w 711994"/>
              <a:gd name="connsiteY39" fmla="*/ 1012032 h 1150144"/>
              <a:gd name="connsiteX40" fmla="*/ 66675 w 711994"/>
              <a:gd name="connsiteY40" fmla="*/ 1019175 h 1150144"/>
              <a:gd name="connsiteX41" fmla="*/ 71437 w 711994"/>
              <a:gd name="connsiteY41" fmla="*/ 1035844 h 1150144"/>
              <a:gd name="connsiteX42" fmla="*/ 80962 w 711994"/>
              <a:gd name="connsiteY42" fmla="*/ 1054894 h 1150144"/>
              <a:gd name="connsiteX43" fmla="*/ 90487 w 711994"/>
              <a:gd name="connsiteY43" fmla="*/ 1076325 h 1150144"/>
              <a:gd name="connsiteX44" fmla="*/ 92869 w 711994"/>
              <a:gd name="connsiteY44" fmla="*/ 1083469 h 1150144"/>
              <a:gd name="connsiteX45" fmla="*/ 107156 w 711994"/>
              <a:gd name="connsiteY45" fmla="*/ 1092994 h 1150144"/>
              <a:gd name="connsiteX46" fmla="*/ 114300 w 711994"/>
              <a:gd name="connsiteY46" fmla="*/ 1097757 h 1150144"/>
              <a:gd name="connsiteX47" fmla="*/ 128587 w 711994"/>
              <a:gd name="connsiteY47" fmla="*/ 1102519 h 1150144"/>
              <a:gd name="connsiteX48" fmla="*/ 142875 w 711994"/>
              <a:gd name="connsiteY48" fmla="*/ 1109663 h 1150144"/>
              <a:gd name="connsiteX49" fmla="*/ 150019 w 711994"/>
              <a:gd name="connsiteY49" fmla="*/ 1114425 h 1150144"/>
              <a:gd name="connsiteX50" fmla="*/ 157162 w 711994"/>
              <a:gd name="connsiteY50" fmla="*/ 1116807 h 1150144"/>
              <a:gd name="connsiteX51" fmla="*/ 171450 w 711994"/>
              <a:gd name="connsiteY51" fmla="*/ 1123950 h 1150144"/>
              <a:gd name="connsiteX52" fmla="*/ 178594 w 711994"/>
              <a:gd name="connsiteY52" fmla="*/ 1128713 h 1150144"/>
              <a:gd name="connsiteX53" fmla="*/ 192881 w 711994"/>
              <a:gd name="connsiteY53" fmla="*/ 1133475 h 1150144"/>
              <a:gd name="connsiteX54" fmla="*/ 200025 w 711994"/>
              <a:gd name="connsiteY54" fmla="*/ 1135857 h 1150144"/>
              <a:gd name="connsiteX55" fmla="*/ 207169 w 711994"/>
              <a:gd name="connsiteY55" fmla="*/ 1138238 h 1150144"/>
              <a:gd name="connsiteX56" fmla="*/ 214312 w 711994"/>
              <a:gd name="connsiteY56" fmla="*/ 1140619 h 1150144"/>
              <a:gd name="connsiteX57" fmla="*/ 238125 w 711994"/>
              <a:gd name="connsiteY57" fmla="*/ 1145382 h 1150144"/>
              <a:gd name="connsiteX58" fmla="*/ 245269 w 711994"/>
              <a:gd name="connsiteY58" fmla="*/ 1147763 h 1150144"/>
              <a:gd name="connsiteX59" fmla="*/ 290512 w 711994"/>
              <a:gd name="connsiteY59" fmla="*/ 1150144 h 1150144"/>
              <a:gd name="connsiteX60" fmla="*/ 459581 w 711994"/>
              <a:gd name="connsiteY60" fmla="*/ 1147763 h 1150144"/>
              <a:gd name="connsiteX61" fmla="*/ 469106 w 711994"/>
              <a:gd name="connsiteY61" fmla="*/ 1145382 h 1150144"/>
              <a:gd name="connsiteX62" fmla="*/ 485775 w 711994"/>
              <a:gd name="connsiteY62" fmla="*/ 1138238 h 1150144"/>
              <a:gd name="connsiteX63" fmla="*/ 502444 w 711994"/>
              <a:gd name="connsiteY63" fmla="*/ 1128713 h 1150144"/>
              <a:gd name="connsiteX64" fmla="*/ 526256 w 711994"/>
              <a:gd name="connsiteY64" fmla="*/ 1107282 h 1150144"/>
              <a:gd name="connsiteX65" fmla="*/ 533400 w 711994"/>
              <a:gd name="connsiteY65" fmla="*/ 1104900 h 1150144"/>
              <a:gd name="connsiteX66" fmla="*/ 550069 w 711994"/>
              <a:gd name="connsiteY66" fmla="*/ 1092994 h 1150144"/>
              <a:gd name="connsiteX67" fmla="*/ 569119 w 711994"/>
              <a:gd name="connsiteY67" fmla="*/ 1083469 h 1150144"/>
              <a:gd name="connsiteX68" fmla="*/ 585787 w 711994"/>
              <a:gd name="connsiteY68" fmla="*/ 1071563 h 1150144"/>
              <a:gd name="connsiteX69" fmla="*/ 592931 w 711994"/>
              <a:gd name="connsiteY69" fmla="*/ 1066800 h 1150144"/>
              <a:gd name="connsiteX70" fmla="*/ 602456 w 711994"/>
              <a:gd name="connsiteY70" fmla="*/ 1059657 h 1150144"/>
              <a:gd name="connsiteX71" fmla="*/ 609600 w 711994"/>
              <a:gd name="connsiteY71" fmla="*/ 1057275 h 1150144"/>
              <a:gd name="connsiteX72" fmla="*/ 616744 w 711994"/>
              <a:gd name="connsiteY72" fmla="*/ 1050132 h 1150144"/>
              <a:gd name="connsiteX73" fmla="*/ 631031 w 711994"/>
              <a:gd name="connsiteY73" fmla="*/ 1040607 h 1150144"/>
              <a:gd name="connsiteX74" fmla="*/ 640556 w 711994"/>
              <a:gd name="connsiteY74" fmla="*/ 1033463 h 1150144"/>
              <a:gd name="connsiteX75" fmla="*/ 647700 w 711994"/>
              <a:gd name="connsiteY75" fmla="*/ 1028700 h 1150144"/>
              <a:gd name="connsiteX76" fmla="*/ 661987 w 711994"/>
              <a:gd name="connsiteY76" fmla="*/ 1009650 h 1150144"/>
              <a:gd name="connsiteX77" fmla="*/ 669131 w 711994"/>
              <a:gd name="connsiteY77" fmla="*/ 1002507 h 1150144"/>
              <a:gd name="connsiteX78" fmla="*/ 678656 w 711994"/>
              <a:gd name="connsiteY78" fmla="*/ 985838 h 1150144"/>
              <a:gd name="connsiteX79" fmla="*/ 685800 w 711994"/>
              <a:gd name="connsiteY79" fmla="*/ 978694 h 1150144"/>
              <a:gd name="connsiteX80" fmla="*/ 692944 w 711994"/>
              <a:gd name="connsiteY80" fmla="*/ 962025 h 1150144"/>
              <a:gd name="connsiteX81" fmla="*/ 695325 w 711994"/>
              <a:gd name="connsiteY81" fmla="*/ 952500 h 1150144"/>
              <a:gd name="connsiteX82" fmla="*/ 700087 w 711994"/>
              <a:gd name="connsiteY82" fmla="*/ 938213 h 1150144"/>
              <a:gd name="connsiteX83" fmla="*/ 704850 w 711994"/>
              <a:gd name="connsiteY83" fmla="*/ 895350 h 1150144"/>
              <a:gd name="connsiteX84" fmla="*/ 709612 w 711994"/>
              <a:gd name="connsiteY84" fmla="*/ 857250 h 1150144"/>
              <a:gd name="connsiteX85" fmla="*/ 711994 w 711994"/>
              <a:gd name="connsiteY85" fmla="*/ 819150 h 1150144"/>
              <a:gd name="connsiteX86" fmla="*/ 709612 w 711994"/>
              <a:gd name="connsiteY86" fmla="*/ 700088 h 1150144"/>
              <a:gd name="connsiteX87" fmla="*/ 704850 w 711994"/>
              <a:gd name="connsiteY87" fmla="*/ 669132 h 1150144"/>
              <a:gd name="connsiteX88" fmla="*/ 700087 w 711994"/>
              <a:gd name="connsiteY88" fmla="*/ 652463 h 1150144"/>
              <a:gd name="connsiteX89" fmla="*/ 697706 w 711994"/>
              <a:gd name="connsiteY89" fmla="*/ 638175 h 1150144"/>
              <a:gd name="connsiteX90" fmla="*/ 690562 w 711994"/>
              <a:gd name="connsiteY90" fmla="*/ 604838 h 1150144"/>
              <a:gd name="connsiteX91" fmla="*/ 688181 w 711994"/>
              <a:gd name="connsiteY91" fmla="*/ 597694 h 1150144"/>
              <a:gd name="connsiteX92" fmla="*/ 683419 w 711994"/>
              <a:gd name="connsiteY92" fmla="*/ 566738 h 1150144"/>
              <a:gd name="connsiteX93" fmla="*/ 681037 w 711994"/>
              <a:gd name="connsiteY93" fmla="*/ 557213 h 1150144"/>
              <a:gd name="connsiteX94" fmla="*/ 678656 w 711994"/>
              <a:gd name="connsiteY94" fmla="*/ 545307 h 1150144"/>
              <a:gd name="connsiteX95" fmla="*/ 676275 w 711994"/>
              <a:gd name="connsiteY95" fmla="*/ 531019 h 1150144"/>
              <a:gd name="connsiteX96" fmla="*/ 671512 w 711994"/>
              <a:gd name="connsiteY96" fmla="*/ 514350 h 1150144"/>
              <a:gd name="connsiteX97" fmla="*/ 669131 w 711994"/>
              <a:gd name="connsiteY97" fmla="*/ 504825 h 1150144"/>
              <a:gd name="connsiteX98" fmla="*/ 664369 w 711994"/>
              <a:gd name="connsiteY98" fmla="*/ 490538 h 1150144"/>
              <a:gd name="connsiteX99" fmla="*/ 661987 w 711994"/>
              <a:gd name="connsiteY99" fmla="*/ 478632 h 1150144"/>
              <a:gd name="connsiteX100" fmla="*/ 659606 w 711994"/>
              <a:gd name="connsiteY100" fmla="*/ 461963 h 1150144"/>
              <a:gd name="connsiteX101" fmla="*/ 654844 w 711994"/>
              <a:gd name="connsiteY101" fmla="*/ 445294 h 1150144"/>
              <a:gd name="connsiteX102" fmla="*/ 652462 w 711994"/>
              <a:gd name="connsiteY102" fmla="*/ 433388 h 1150144"/>
              <a:gd name="connsiteX103" fmla="*/ 650081 w 711994"/>
              <a:gd name="connsiteY103" fmla="*/ 426244 h 1150144"/>
              <a:gd name="connsiteX104" fmla="*/ 647700 w 711994"/>
              <a:gd name="connsiteY104" fmla="*/ 416719 h 1150144"/>
              <a:gd name="connsiteX105" fmla="*/ 642937 w 711994"/>
              <a:gd name="connsiteY105" fmla="*/ 407194 h 1150144"/>
              <a:gd name="connsiteX106" fmla="*/ 633412 w 711994"/>
              <a:gd name="connsiteY106" fmla="*/ 392907 h 1150144"/>
              <a:gd name="connsiteX107" fmla="*/ 623887 w 711994"/>
              <a:gd name="connsiteY107" fmla="*/ 381000 h 1150144"/>
              <a:gd name="connsiteX108" fmla="*/ 621506 w 711994"/>
              <a:gd name="connsiteY108" fmla="*/ 373857 h 1150144"/>
              <a:gd name="connsiteX109" fmla="*/ 614362 w 711994"/>
              <a:gd name="connsiteY109" fmla="*/ 366713 h 1150144"/>
              <a:gd name="connsiteX110" fmla="*/ 609600 w 711994"/>
              <a:gd name="connsiteY110" fmla="*/ 359569 h 1150144"/>
              <a:gd name="connsiteX111" fmla="*/ 602456 w 711994"/>
              <a:gd name="connsiteY111" fmla="*/ 352425 h 1150144"/>
              <a:gd name="connsiteX112" fmla="*/ 595312 w 711994"/>
              <a:gd name="connsiteY112" fmla="*/ 338138 h 1150144"/>
              <a:gd name="connsiteX113" fmla="*/ 578644 w 711994"/>
              <a:gd name="connsiteY113" fmla="*/ 316707 h 1150144"/>
              <a:gd name="connsiteX114" fmla="*/ 571500 w 711994"/>
              <a:gd name="connsiteY114" fmla="*/ 302419 h 1150144"/>
              <a:gd name="connsiteX115" fmla="*/ 566737 w 711994"/>
              <a:gd name="connsiteY115" fmla="*/ 285750 h 1150144"/>
              <a:gd name="connsiteX116" fmla="*/ 557212 w 711994"/>
              <a:gd name="connsiteY116" fmla="*/ 264319 h 1150144"/>
              <a:gd name="connsiteX117" fmla="*/ 554831 w 711994"/>
              <a:gd name="connsiteY117" fmla="*/ 188119 h 1150144"/>
              <a:gd name="connsiteX118" fmla="*/ 590550 w 711994"/>
              <a:gd name="connsiteY118" fmla="*/ 0 h 1150144"/>
              <a:gd name="connsiteX0" fmla="*/ 76200 w 711994"/>
              <a:gd name="connsiteY0" fmla="*/ 0 h 1150144"/>
              <a:gd name="connsiteX1" fmla="*/ 116681 w 711994"/>
              <a:gd name="connsiteY1" fmla="*/ 104775 h 1150144"/>
              <a:gd name="connsiteX2" fmla="*/ 123825 w 711994"/>
              <a:gd name="connsiteY2" fmla="*/ 171450 h 1150144"/>
              <a:gd name="connsiteX3" fmla="*/ 111919 w 711994"/>
              <a:gd name="connsiteY3" fmla="*/ 242888 h 1150144"/>
              <a:gd name="connsiteX4" fmla="*/ 109537 w 711994"/>
              <a:gd name="connsiteY4" fmla="*/ 254794 h 1150144"/>
              <a:gd name="connsiteX5" fmla="*/ 102394 w 711994"/>
              <a:gd name="connsiteY5" fmla="*/ 276225 h 1150144"/>
              <a:gd name="connsiteX6" fmla="*/ 100012 w 711994"/>
              <a:gd name="connsiteY6" fmla="*/ 283369 h 1150144"/>
              <a:gd name="connsiteX7" fmla="*/ 90487 w 711994"/>
              <a:gd name="connsiteY7" fmla="*/ 297657 h 1150144"/>
              <a:gd name="connsiteX8" fmla="*/ 88106 w 711994"/>
              <a:gd name="connsiteY8" fmla="*/ 304800 h 1150144"/>
              <a:gd name="connsiteX9" fmla="*/ 73819 w 711994"/>
              <a:gd name="connsiteY9" fmla="*/ 323850 h 1150144"/>
              <a:gd name="connsiteX10" fmla="*/ 69056 w 711994"/>
              <a:gd name="connsiteY10" fmla="*/ 338138 h 1150144"/>
              <a:gd name="connsiteX11" fmla="*/ 59531 w 711994"/>
              <a:gd name="connsiteY11" fmla="*/ 354807 h 1150144"/>
              <a:gd name="connsiteX12" fmla="*/ 47625 w 711994"/>
              <a:gd name="connsiteY12" fmla="*/ 390525 h 1150144"/>
              <a:gd name="connsiteX13" fmla="*/ 45244 w 711994"/>
              <a:gd name="connsiteY13" fmla="*/ 397669 h 1150144"/>
              <a:gd name="connsiteX14" fmla="*/ 42862 w 711994"/>
              <a:gd name="connsiteY14" fmla="*/ 404813 h 1150144"/>
              <a:gd name="connsiteX15" fmla="*/ 40481 w 711994"/>
              <a:gd name="connsiteY15" fmla="*/ 454819 h 1150144"/>
              <a:gd name="connsiteX16" fmla="*/ 38100 w 711994"/>
              <a:gd name="connsiteY16" fmla="*/ 466725 h 1150144"/>
              <a:gd name="connsiteX17" fmla="*/ 35719 w 711994"/>
              <a:gd name="connsiteY17" fmla="*/ 485775 h 1150144"/>
              <a:gd name="connsiteX18" fmla="*/ 28575 w 711994"/>
              <a:gd name="connsiteY18" fmla="*/ 509588 h 1150144"/>
              <a:gd name="connsiteX19" fmla="*/ 23812 w 711994"/>
              <a:gd name="connsiteY19" fmla="*/ 538163 h 1150144"/>
              <a:gd name="connsiteX20" fmla="*/ 19050 w 711994"/>
              <a:gd name="connsiteY20" fmla="*/ 557213 h 1150144"/>
              <a:gd name="connsiteX21" fmla="*/ 14287 w 711994"/>
              <a:gd name="connsiteY21" fmla="*/ 585788 h 1150144"/>
              <a:gd name="connsiteX22" fmla="*/ 11906 w 711994"/>
              <a:gd name="connsiteY22" fmla="*/ 607219 h 1150144"/>
              <a:gd name="connsiteX23" fmla="*/ 9525 w 711994"/>
              <a:gd name="connsiteY23" fmla="*/ 616744 h 1150144"/>
              <a:gd name="connsiteX24" fmla="*/ 2381 w 711994"/>
              <a:gd name="connsiteY24" fmla="*/ 709613 h 1150144"/>
              <a:gd name="connsiteX25" fmla="*/ 0 w 711994"/>
              <a:gd name="connsiteY25" fmla="*/ 776288 h 1150144"/>
              <a:gd name="connsiteX26" fmla="*/ 2381 w 711994"/>
              <a:gd name="connsiteY26" fmla="*/ 845344 h 1150144"/>
              <a:gd name="connsiteX27" fmla="*/ 4762 w 711994"/>
              <a:gd name="connsiteY27" fmla="*/ 854869 h 1150144"/>
              <a:gd name="connsiteX28" fmla="*/ 7144 w 711994"/>
              <a:gd name="connsiteY28" fmla="*/ 871538 h 1150144"/>
              <a:gd name="connsiteX29" fmla="*/ 16669 w 711994"/>
              <a:gd name="connsiteY29" fmla="*/ 892969 h 1150144"/>
              <a:gd name="connsiteX30" fmla="*/ 21431 w 711994"/>
              <a:gd name="connsiteY30" fmla="*/ 909638 h 1150144"/>
              <a:gd name="connsiteX31" fmla="*/ 26194 w 711994"/>
              <a:gd name="connsiteY31" fmla="*/ 916782 h 1150144"/>
              <a:gd name="connsiteX32" fmla="*/ 33337 w 711994"/>
              <a:gd name="connsiteY32" fmla="*/ 942975 h 1150144"/>
              <a:gd name="connsiteX33" fmla="*/ 38100 w 711994"/>
              <a:gd name="connsiteY33" fmla="*/ 950119 h 1150144"/>
              <a:gd name="connsiteX34" fmla="*/ 47625 w 711994"/>
              <a:gd name="connsiteY34" fmla="*/ 964407 h 1150144"/>
              <a:gd name="connsiteX35" fmla="*/ 50006 w 711994"/>
              <a:gd name="connsiteY35" fmla="*/ 973932 h 1150144"/>
              <a:gd name="connsiteX36" fmla="*/ 54769 w 711994"/>
              <a:gd name="connsiteY36" fmla="*/ 981075 h 1150144"/>
              <a:gd name="connsiteX37" fmla="*/ 57150 w 711994"/>
              <a:gd name="connsiteY37" fmla="*/ 988219 h 1150144"/>
              <a:gd name="connsiteX38" fmla="*/ 61912 w 711994"/>
              <a:gd name="connsiteY38" fmla="*/ 997744 h 1150144"/>
              <a:gd name="connsiteX39" fmla="*/ 64294 w 711994"/>
              <a:gd name="connsiteY39" fmla="*/ 1012032 h 1150144"/>
              <a:gd name="connsiteX40" fmla="*/ 66675 w 711994"/>
              <a:gd name="connsiteY40" fmla="*/ 1019175 h 1150144"/>
              <a:gd name="connsiteX41" fmla="*/ 71437 w 711994"/>
              <a:gd name="connsiteY41" fmla="*/ 1035844 h 1150144"/>
              <a:gd name="connsiteX42" fmla="*/ 80962 w 711994"/>
              <a:gd name="connsiteY42" fmla="*/ 1054894 h 1150144"/>
              <a:gd name="connsiteX43" fmla="*/ 90487 w 711994"/>
              <a:gd name="connsiteY43" fmla="*/ 1076325 h 1150144"/>
              <a:gd name="connsiteX44" fmla="*/ 92869 w 711994"/>
              <a:gd name="connsiteY44" fmla="*/ 1083469 h 1150144"/>
              <a:gd name="connsiteX45" fmla="*/ 107156 w 711994"/>
              <a:gd name="connsiteY45" fmla="*/ 1092994 h 1150144"/>
              <a:gd name="connsiteX46" fmla="*/ 114300 w 711994"/>
              <a:gd name="connsiteY46" fmla="*/ 1097757 h 1150144"/>
              <a:gd name="connsiteX47" fmla="*/ 128587 w 711994"/>
              <a:gd name="connsiteY47" fmla="*/ 1102519 h 1150144"/>
              <a:gd name="connsiteX48" fmla="*/ 142875 w 711994"/>
              <a:gd name="connsiteY48" fmla="*/ 1109663 h 1150144"/>
              <a:gd name="connsiteX49" fmla="*/ 150019 w 711994"/>
              <a:gd name="connsiteY49" fmla="*/ 1114425 h 1150144"/>
              <a:gd name="connsiteX50" fmla="*/ 157162 w 711994"/>
              <a:gd name="connsiteY50" fmla="*/ 1116807 h 1150144"/>
              <a:gd name="connsiteX51" fmla="*/ 171450 w 711994"/>
              <a:gd name="connsiteY51" fmla="*/ 1123950 h 1150144"/>
              <a:gd name="connsiteX52" fmla="*/ 178594 w 711994"/>
              <a:gd name="connsiteY52" fmla="*/ 1128713 h 1150144"/>
              <a:gd name="connsiteX53" fmla="*/ 192881 w 711994"/>
              <a:gd name="connsiteY53" fmla="*/ 1133475 h 1150144"/>
              <a:gd name="connsiteX54" fmla="*/ 200025 w 711994"/>
              <a:gd name="connsiteY54" fmla="*/ 1135857 h 1150144"/>
              <a:gd name="connsiteX55" fmla="*/ 207169 w 711994"/>
              <a:gd name="connsiteY55" fmla="*/ 1138238 h 1150144"/>
              <a:gd name="connsiteX56" fmla="*/ 214312 w 711994"/>
              <a:gd name="connsiteY56" fmla="*/ 1140619 h 1150144"/>
              <a:gd name="connsiteX57" fmla="*/ 238125 w 711994"/>
              <a:gd name="connsiteY57" fmla="*/ 1145382 h 1150144"/>
              <a:gd name="connsiteX58" fmla="*/ 245269 w 711994"/>
              <a:gd name="connsiteY58" fmla="*/ 1147763 h 1150144"/>
              <a:gd name="connsiteX59" fmla="*/ 290512 w 711994"/>
              <a:gd name="connsiteY59" fmla="*/ 1150144 h 1150144"/>
              <a:gd name="connsiteX60" fmla="*/ 459581 w 711994"/>
              <a:gd name="connsiteY60" fmla="*/ 1147763 h 1150144"/>
              <a:gd name="connsiteX61" fmla="*/ 469106 w 711994"/>
              <a:gd name="connsiteY61" fmla="*/ 1145382 h 1150144"/>
              <a:gd name="connsiteX62" fmla="*/ 485775 w 711994"/>
              <a:gd name="connsiteY62" fmla="*/ 1138238 h 1150144"/>
              <a:gd name="connsiteX63" fmla="*/ 502444 w 711994"/>
              <a:gd name="connsiteY63" fmla="*/ 1128713 h 1150144"/>
              <a:gd name="connsiteX64" fmla="*/ 526256 w 711994"/>
              <a:gd name="connsiteY64" fmla="*/ 1107282 h 1150144"/>
              <a:gd name="connsiteX65" fmla="*/ 533400 w 711994"/>
              <a:gd name="connsiteY65" fmla="*/ 1104900 h 1150144"/>
              <a:gd name="connsiteX66" fmla="*/ 550069 w 711994"/>
              <a:gd name="connsiteY66" fmla="*/ 1092994 h 1150144"/>
              <a:gd name="connsiteX67" fmla="*/ 569119 w 711994"/>
              <a:gd name="connsiteY67" fmla="*/ 1083469 h 1150144"/>
              <a:gd name="connsiteX68" fmla="*/ 585787 w 711994"/>
              <a:gd name="connsiteY68" fmla="*/ 1071563 h 1150144"/>
              <a:gd name="connsiteX69" fmla="*/ 592931 w 711994"/>
              <a:gd name="connsiteY69" fmla="*/ 1066800 h 1150144"/>
              <a:gd name="connsiteX70" fmla="*/ 602456 w 711994"/>
              <a:gd name="connsiteY70" fmla="*/ 1059657 h 1150144"/>
              <a:gd name="connsiteX71" fmla="*/ 609600 w 711994"/>
              <a:gd name="connsiteY71" fmla="*/ 1057275 h 1150144"/>
              <a:gd name="connsiteX72" fmla="*/ 616744 w 711994"/>
              <a:gd name="connsiteY72" fmla="*/ 1050132 h 1150144"/>
              <a:gd name="connsiteX73" fmla="*/ 631031 w 711994"/>
              <a:gd name="connsiteY73" fmla="*/ 1040607 h 1150144"/>
              <a:gd name="connsiteX74" fmla="*/ 640556 w 711994"/>
              <a:gd name="connsiteY74" fmla="*/ 1033463 h 1150144"/>
              <a:gd name="connsiteX75" fmla="*/ 647700 w 711994"/>
              <a:gd name="connsiteY75" fmla="*/ 1028700 h 1150144"/>
              <a:gd name="connsiteX76" fmla="*/ 661987 w 711994"/>
              <a:gd name="connsiteY76" fmla="*/ 1009650 h 1150144"/>
              <a:gd name="connsiteX77" fmla="*/ 669131 w 711994"/>
              <a:gd name="connsiteY77" fmla="*/ 1002507 h 1150144"/>
              <a:gd name="connsiteX78" fmla="*/ 678656 w 711994"/>
              <a:gd name="connsiteY78" fmla="*/ 985838 h 1150144"/>
              <a:gd name="connsiteX79" fmla="*/ 685800 w 711994"/>
              <a:gd name="connsiteY79" fmla="*/ 978694 h 1150144"/>
              <a:gd name="connsiteX80" fmla="*/ 692944 w 711994"/>
              <a:gd name="connsiteY80" fmla="*/ 962025 h 1150144"/>
              <a:gd name="connsiteX81" fmla="*/ 695325 w 711994"/>
              <a:gd name="connsiteY81" fmla="*/ 952500 h 1150144"/>
              <a:gd name="connsiteX82" fmla="*/ 700087 w 711994"/>
              <a:gd name="connsiteY82" fmla="*/ 938213 h 1150144"/>
              <a:gd name="connsiteX83" fmla="*/ 704850 w 711994"/>
              <a:gd name="connsiteY83" fmla="*/ 895350 h 1150144"/>
              <a:gd name="connsiteX84" fmla="*/ 709612 w 711994"/>
              <a:gd name="connsiteY84" fmla="*/ 857250 h 1150144"/>
              <a:gd name="connsiteX85" fmla="*/ 711994 w 711994"/>
              <a:gd name="connsiteY85" fmla="*/ 819150 h 1150144"/>
              <a:gd name="connsiteX86" fmla="*/ 709612 w 711994"/>
              <a:gd name="connsiteY86" fmla="*/ 700088 h 1150144"/>
              <a:gd name="connsiteX87" fmla="*/ 704850 w 711994"/>
              <a:gd name="connsiteY87" fmla="*/ 669132 h 1150144"/>
              <a:gd name="connsiteX88" fmla="*/ 700087 w 711994"/>
              <a:gd name="connsiteY88" fmla="*/ 652463 h 1150144"/>
              <a:gd name="connsiteX89" fmla="*/ 697706 w 711994"/>
              <a:gd name="connsiteY89" fmla="*/ 638175 h 1150144"/>
              <a:gd name="connsiteX90" fmla="*/ 690562 w 711994"/>
              <a:gd name="connsiteY90" fmla="*/ 604838 h 1150144"/>
              <a:gd name="connsiteX91" fmla="*/ 688181 w 711994"/>
              <a:gd name="connsiteY91" fmla="*/ 597694 h 1150144"/>
              <a:gd name="connsiteX92" fmla="*/ 683419 w 711994"/>
              <a:gd name="connsiteY92" fmla="*/ 566738 h 1150144"/>
              <a:gd name="connsiteX93" fmla="*/ 681037 w 711994"/>
              <a:gd name="connsiteY93" fmla="*/ 557213 h 1150144"/>
              <a:gd name="connsiteX94" fmla="*/ 678656 w 711994"/>
              <a:gd name="connsiteY94" fmla="*/ 545307 h 1150144"/>
              <a:gd name="connsiteX95" fmla="*/ 676275 w 711994"/>
              <a:gd name="connsiteY95" fmla="*/ 531019 h 1150144"/>
              <a:gd name="connsiteX96" fmla="*/ 671512 w 711994"/>
              <a:gd name="connsiteY96" fmla="*/ 514350 h 1150144"/>
              <a:gd name="connsiteX97" fmla="*/ 669131 w 711994"/>
              <a:gd name="connsiteY97" fmla="*/ 504825 h 1150144"/>
              <a:gd name="connsiteX98" fmla="*/ 664369 w 711994"/>
              <a:gd name="connsiteY98" fmla="*/ 490538 h 1150144"/>
              <a:gd name="connsiteX99" fmla="*/ 661987 w 711994"/>
              <a:gd name="connsiteY99" fmla="*/ 478632 h 1150144"/>
              <a:gd name="connsiteX100" fmla="*/ 659606 w 711994"/>
              <a:gd name="connsiteY100" fmla="*/ 461963 h 1150144"/>
              <a:gd name="connsiteX101" fmla="*/ 654844 w 711994"/>
              <a:gd name="connsiteY101" fmla="*/ 445294 h 1150144"/>
              <a:gd name="connsiteX102" fmla="*/ 652462 w 711994"/>
              <a:gd name="connsiteY102" fmla="*/ 433388 h 1150144"/>
              <a:gd name="connsiteX103" fmla="*/ 650081 w 711994"/>
              <a:gd name="connsiteY103" fmla="*/ 426244 h 1150144"/>
              <a:gd name="connsiteX104" fmla="*/ 647700 w 711994"/>
              <a:gd name="connsiteY104" fmla="*/ 416719 h 1150144"/>
              <a:gd name="connsiteX105" fmla="*/ 642937 w 711994"/>
              <a:gd name="connsiteY105" fmla="*/ 407194 h 1150144"/>
              <a:gd name="connsiteX106" fmla="*/ 633412 w 711994"/>
              <a:gd name="connsiteY106" fmla="*/ 392907 h 1150144"/>
              <a:gd name="connsiteX107" fmla="*/ 623887 w 711994"/>
              <a:gd name="connsiteY107" fmla="*/ 381000 h 1150144"/>
              <a:gd name="connsiteX108" fmla="*/ 621506 w 711994"/>
              <a:gd name="connsiteY108" fmla="*/ 373857 h 1150144"/>
              <a:gd name="connsiteX109" fmla="*/ 614362 w 711994"/>
              <a:gd name="connsiteY109" fmla="*/ 366713 h 1150144"/>
              <a:gd name="connsiteX110" fmla="*/ 609600 w 711994"/>
              <a:gd name="connsiteY110" fmla="*/ 359569 h 1150144"/>
              <a:gd name="connsiteX111" fmla="*/ 602456 w 711994"/>
              <a:gd name="connsiteY111" fmla="*/ 352425 h 1150144"/>
              <a:gd name="connsiteX112" fmla="*/ 595312 w 711994"/>
              <a:gd name="connsiteY112" fmla="*/ 338138 h 1150144"/>
              <a:gd name="connsiteX113" fmla="*/ 578644 w 711994"/>
              <a:gd name="connsiteY113" fmla="*/ 316707 h 1150144"/>
              <a:gd name="connsiteX114" fmla="*/ 571500 w 711994"/>
              <a:gd name="connsiteY114" fmla="*/ 302419 h 1150144"/>
              <a:gd name="connsiteX115" fmla="*/ 566737 w 711994"/>
              <a:gd name="connsiteY115" fmla="*/ 285750 h 1150144"/>
              <a:gd name="connsiteX116" fmla="*/ 557212 w 711994"/>
              <a:gd name="connsiteY116" fmla="*/ 264319 h 1150144"/>
              <a:gd name="connsiteX117" fmla="*/ 557212 w 711994"/>
              <a:gd name="connsiteY117" fmla="*/ 126207 h 1150144"/>
              <a:gd name="connsiteX118" fmla="*/ 590550 w 711994"/>
              <a:gd name="connsiteY118" fmla="*/ 0 h 1150144"/>
              <a:gd name="connsiteX0" fmla="*/ 76200 w 711994"/>
              <a:gd name="connsiteY0" fmla="*/ 0 h 1150144"/>
              <a:gd name="connsiteX1" fmla="*/ 116681 w 711994"/>
              <a:gd name="connsiteY1" fmla="*/ 104775 h 1150144"/>
              <a:gd name="connsiteX2" fmla="*/ 123825 w 711994"/>
              <a:gd name="connsiteY2" fmla="*/ 171450 h 1150144"/>
              <a:gd name="connsiteX3" fmla="*/ 111919 w 711994"/>
              <a:gd name="connsiteY3" fmla="*/ 242888 h 1150144"/>
              <a:gd name="connsiteX4" fmla="*/ 109537 w 711994"/>
              <a:gd name="connsiteY4" fmla="*/ 254794 h 1150144"/>
              <a:gd name="connsiteX5" fmla="*/ 102394 w 711994"/>
              <a:gd name="connsiteY5" fmla="*/ 276225 h 1150144"/>
              <a:gd name="connsiteX6" fmla="*/ 100012 w 711994"/>
              <a:gd name="connsiteY6" fmla="*/ 283369 h 1150144"/>
              <a:gd name="connsiteX7" fmla="*/ 90487 w 711994"/>
              <a:gd name="connsiteY7" fmla="*/ 297657 h 1150144"/>
              <a:gd name="connsiteX8" fmla="*/ 88106 w 711994"/>
              <a:gd name="connsiteY8" fmla="*/ 304800 h 1150144"/>
              <a:gd name="connsiteX9" fmla="*/ 73819 w 711994"/>
              <a:gd name="connsiteY9" fmla="*/ 323850 h 1150144"/>
              <a:gd name="connsiteX10" fmla="*/ 69056 w 711994"/>
              <a:gd name="connsiteY10" fmla="*/ 338138 h 1150144"/>
              <a:gd name="connsiteX11" fmla="*/ 59531 w 711994"/>
              <a:gd name="connsiteY11" fmla="*/ 354807 h 1150144"/>
              <a:gd name="connsiteX12" fmla="*/ 47625 w 711994"/>
              <a:gd name="connsiteY12" fmla="*/ 390525 h 1150144"/>
              <a:gd name="connsiteX13" fmla="*/ 45244 w 711994"/>
              <a:gd name="connsiteY13" fmla="*/ 397669 h 1150144"/>
              <a:gd name="connsiteX14" fmla="*/ 42862 w 711994"/>
              <a:gd name="connsiteY14" fmla="*/ 404813 h 1150144"/>
              <a:gd name="connsiteX15" fmla="*/ 40481 w 711994"/>
              <a:gd name="connsiteY15" fmla="*/ 454819 h 1150144"/>
              <a:gd name="connsiteX16" fmla="*/ 38100 w 711994"/>
              <a:gd name="connsiteY16" fmla="*/ 466725 h 1150144"/>
              <a:gd name="connsiteX17" fmla="*/ 35719 w 711994"/>
              <a:gd name="connsiteY17" fmla="*/ 485775 h 1150144"/>
              <a:gd name="connsiteX18" fmla="*/ 28575 w 711994"/>
              <a:gd name="connsiteY18" fmla="*/ 509588 h 1150144"/>
              <a:gd name="connsiteX19" fmla="*/ 23812 w 711994"/>
              <a:gd name="connsiteY19" fmla="*/ 538163 h 1150144"/>
              <a:gd name="connsiteX20" fmla="*/ 19050 w 711994"/>
              <a:gd name="connsiteY20" fmla="*/ 557213 h 1150144"/>
              <a:gd name="connsiteX21" fmla="*/ 14287 w 711994"/>
              <a:gd name="connsiteY21" fmla="*/ 585788 h 1150144"/>
              <a:gd name="connsiteX22" fmla="*/ 11906 w 711994"/>
              <a:gd name="connsiteY22" fmla="*/ 607219 h 1150144"/>
              <a:gd name="connsiteX23" fmla="*/ 9525 w 711994"/>
              <a:gd name="connsiteY23" fmla="*/ 616744 h 1150144"/>
              <a:gd name="connsiteX24" fmla="*/ 2381 w 711994"/>
              <a:gd name="connsiteY24" fmla="*/ 709613 h 1150144"/>
              <a:gd name="connsiteX25" fmla="*/ 0 w 711994"/>
              <a:gd name="connsiteY25" fmla="*/ 776288 h 1150144"/>
              <a:gd name="connsiteX26" fmla="*/ 2381 w 711994"/>
              <a:gd name="connsiteY26" fmla="*/ 845344 h 1150144"/>
              <a:gd name="connsiteX27" fmla="*/ 4762 w 711994"/>
              <a:gd name="connsiteY27" fmla="*/ 854869 h 1150144"/>
              <a:gd name="connsiteX28" fmla="*/ 7144 w 711994"/>
              <a:gd name="connsiteY28" fmla="*/ 871538 h 1150144"/>
              <a:gd name="connsiteX29" fmla="*/ 16669 w 711994"/>
              <a:gd name="connsiteY29" fmla="*/ 892969 h 1150144"/>
              <a:gd name="connsiteX30" fmla="*/ 21431 w 711994"/>
              <a:gd name="connsiteY30" fmla="*/ 909638 h 1150144"/>
              <a:gd name="connsiteX31" fmla="*/ 26194 w 711994"/>
              <a:gd name="connsiteY31" fmla="*/ 916782 h 1150144"/>
              <a:gd name="connsiteX32" fmla="*/ 33337 w 711994"/>
              <a:gd name="connsiteY32" fmla="*/ 942975 h 1150144"/>
              <a:gd name="connsiteX33" fmla="*/ 38100 w 711994"/>
              <a:gd name="connsiteY33" fmla="*/ 950119 h 1150144"/>
              <a:gd name="connsiteX34" fmla="*/ 47625 w 711994"/>
              <a:gd name="connsiteY34" fmla="*/ 964407 h 1150144"/>
              <a:gd name="connsiteX35" fmla="*/ 50006 w 711994"/>
              <a:gd name="connsiteY35" fmla="*/ 973932 h 1150144"/>
              <a:gd name="connsiteX36" fmla="*/ 54769 w 711994"/>
              <a:gd name="connsiteY36" fmla="*/ 981075 h 1150144"/>
              <a:gd name="connsiteX37" fmla="*/ 57150 w 711994"/>
              <a:gd name="connsiteY37" fmla="*/ 988219 h 1150144"/>
              <a:gd name="connsiteX38" fmla="*/ 61912 w 711994"/>
              <a:gd name="connsiteY38" fmla="*/ 997744 h 1150144"/>
              <a:gd name="connsiteX39" fmla="*/ 64294 w 711994"/>
              <a:gd name="connsiteY39" fmla="*/ 1012032 h 1150144"/>
              <a:gd name="connsiteX40" fmla="*/ 66675 w 711994"/>
              <a:gd name="connsiteY40" fmla="*/ 1019175 h 1150144"/>
              <a:gd name="connsiteX41" fmla="*/ 71437 w 711994"/>
              <a:gd name="connsiteY41" fmla="*/ 1035844 h 1150144"/>
              <a:gd name="connsiteX42" fmla="*/ 80962 w 711994"/>
              <a:gd name="connsiteY42" fmla="*/ 1054894 h 1150144"/>
              <a:gd name="connsiteX43" fmla="*/ 90487 w 711994"/>
              <a:gd name="connsiteY43" fmla="*/ 1076325 h 1150144"/>
              <a:gd name="connsiteX44" fmla="*/ 92869 w 711994"/>
              <a:gd name="connsiteY44" fmla="*/ 1083469 h 1150144"/>
              <a:gd name="connsiteX45" fmla="*/ 107156 w 711994"/>
              <a:gd name="connsiteY45" fmla="*/ 1092994 h 1150144"/>
              <a:gd name="connsiteX46" fmla="*/ 114300 w 711994"/>
              <a:gd name="connsiteY46" fmla="*/ 1097757 h 1150144"/>
              <a:gd name="connsiteX47" fmla="*/ 128587 w 711994"/>
              <a:gd name="connsiteY47" fmla="*/ 1102519 h 1150144"/>
              <a:gd name="connsiteX48" fmla="*/ 142875 w 711994"/>
              <a:gd name="connsiteY48" fmla="*/ 1109663 h 1150144"/>
              <a:gd name="connsiteX49" fmla="*/ 150019 w 711994"/>
              <a:gd name="connsiteY49" fmla="*/ 1114425 h 1150144"/>
              <a:gd name="connsiteX50" fmla="*/ 157162 w 711994"/>
              <a:gd name="connsiteY50" fmla="*/ 1116807 h 1150144"/>
              <a:gd name="connsiteX51" fmla="*/ 171450 w 711994"/>
              <a:gd name="connsiteY51" fmla="*/ 1123950 h 1150144"/>
              <a:gd name="connsiteX52" fmla="*/ 178594 w 711994"/>
              <a:gd name="connsiteY52" fmla="*/ 1128713 h 1150144"/>
              <a:gd name="connsiteX53" fmla="*/ 192881 w 711994"/>
              <a:gd name="connsiteY53" fmla="*/ 1133475 h 1150144"/>
              <a:gd name="connsiteX54" fmla="*/ 200025 w 711994"/>
              <a:gd name="connsiteY54" fmla="*/ 1135857 h 1150144"/>
              <a:gd name="connsiteX55" fmla="*/ 207169 w 711994"/>
              <a:gd name="connsiteY55" fmla="*/ 1138238 h 1150144"/>
              <a:gd name="connsiteX56" fmla="*/ 214312 w 711994"/>
              <a:gd name="connsiteY56" fmla="*/ 1140619 h 1150144"/>
              <a:gd name="connsiteX57" fmla="*/ 238125 w 711994"/>
              <a:gd name="connsiteY57" fmla="*/ 1145382 h 1150144"/>
              <a:gd name="connsiteX58" fmla="*/ 245269 w 711994"/>
              <a:gd name="connsiteY58" fmla="*/ 1147763 h 1150144"/>
              <a:gd name="connsiteX59" fmla="*/ 290512 w 711994"/>
              <a:gd name="connsiteY59" fmla="*/ 1150144 h 1150144"/>
              <a:gd name="connsiteX60" fmla="*/ 459581 w 711994"/>
              <a:gd name="connsiteY60" fmla="*/ 1147763 h 1150144"/>
              <a:gd name="connsiteX61" fmla="*/ 469106 w 711994"/>
              <a:gd name="connsiteY61" fmla="*/ 1145382 h 1150144"/>
              <a:gd name="connsiteX62" fmla="*/ 485775 w 711994"/>
              <a:gd name="connsiteY62" fmla="*/ 1138238 h 1150144"/>
              <a:gd name="connsiteX63" fmla="*/ 502444 w 711994"/>
              <a:gd name="connsiteY63" fmla="*/ 1128713 h 1150144"/>
              <a:gd name="connsiteX64" fmla="*/ 526256 w 711994"/>
              <a:gd name="connsiteY64" fmla="*/ 1107282 h 1150144"/>
              <a:gd name="connsiteX65" fmla="*/ 533400 w 711994"/>
              <a:gd name="connsiteY65" fmla="*/ 1104900 h 1150144"/>
              <a:gd name="connsiteX66" fmla="*/ 550069 w 711994"/>
              <a:gd name="connsiteY66" fmla="*/ 1092994 h 1150144"/>
              <a:gd name="connsiteX67" fmla="*/ 569119 w 711994"/>
              <a:gd name="connsiteY67" fmla="*/ 1083469 h 1150144"/>
              <a:gd name="connsiteX68" fmla="*/ 585787 w 711994"/>
              <a:gd name="connsiteY68" fmla="*/ 1071563 h 1150144"/>
              <a:gd name="connsiteX69" fmla="*/ 592931 w 711994"/>
              <a:gd name="connsiteY69" fmla="*/ 1066800 h 1150144"/>
              <a:gd name="connsiteX70" fmla="*/ 602456 w 711994"/>
              <a:gd name="connsiteY70" fmla="*/ 1059657 h 1150144"/>
              <a:gd name="connsiteX71" fmla="*/ 609600 w 711994"/>
              <a:gd name="connsiteY71" fmla="*/ 1057275 h 1150144"/>
              <a:gd name="connsiteX72" fmla="*/ 616744 w 711994"/>
              <a:gd name="connsiteY72" fmla="*/ 1050132 h 1150144"/>
              <a:gd name="connsiteX73" fmla="*/ 631031 w 711994"/>
              <a:gd name="connsiteY73" fmla="*/ 1040607 h 1150144"/>
              <a:gd name="connsiteX74" fmla="*/ 640556 w 711994"/>
              <a:gd name="connsiteY74" fmla="*/ 1033463 h 1150144"/>
              <a:gd name="connsiteX75" fmla="*/ 647700 w 711994"/>
              <a:gd name="connsiteY75" fmla="*/ 1028700 h 1150144"/>
              <a:gd name="connsiteX76" fmla="*/ 661987 w 711994"/>
              <a:gd name="connsiteY76" fmla="*/ 1009650 h 1150144"/>
              <a:gd name="connsiteX77" fmla="*/ 669131 w 711994"/>
              <a:gd name="connsiteY77" fmla="*/ 1002507 h 1150144"/>
              <a:gd name="connsiteX78" fmla="*/ 678656 w 711994"/>
              <a:gd name="connsiteY78" fmla="*/ 985838 h 1150144"/>
              <a:gd name="connsiteX79" fmla="*/ 685800 w 711994"/>
              <a:gd name="connsiteY79" fmla="*/ 978694 h 1150144"/>
              <a:gd name="connsiteX80" fmla="*/ 692944 w 711994"/>
              <a:gd name="connsiteY80" fmla="*/ 962025 h 1150144"/>
              <a:gd name="connsiteX81" fmla="*/ 695325 w 711994"/>
              <a:gd name="connsiteY81" fmla="*/ 952500 h 1150144"/>
              <a:gd name="connsiteX82" fmla="*/ 700087 w 711994"/>
              <a:gd name="connsiteY82" fmla="*/ 938213 h 1150144"/>
              <a:gd name="connsiteX83" fmla="*/ 704850 w 711994"/>
              <a:gd name="connsiteY83" fmla="*/ 895350 h 1150144"/>
              <a:gd name="connsiteX84" fmla="*/ 709612 w 711994"/>
              <a:gd name="connsiteY84" fmla="*/ 857250 h 1150144"/>
              <a:gd name="connsiteX85" fmla="*/ 711994 w 711994"/>
              <a:gd name="connsiteY85" fmla="*/ 819150 h 1150144"/>
              <a:gd name="connsiteX86" fmla="*/ 709612 w 711994"/>
              <a:gd name="connsiteY86" fmla="*/ 700088 h 1150144"/>
              <a:gd name="connsiteX87" fmla="*/ 704850 w 711994"/>
              <a:gd name="connsiteY87" fmla="*/ 669132 h 1150144"/>
              <a:gd name="connsiteX88" fmla="*/ 700087 w 711994"/>
              <a:gd name="connsiteY88" fmla="*/ 652463 h 1150144"/>
              <a:gd name="connsiteX89" fmla="*/ 697706 w 711994"/>
              <a:gd name="connsiteY89" fmla="*/ 638175 h 1150144"/>
              <a:gd name="connsiteX90" fmla="*/ 690562 w 711994"/>
              <a:gd name="connsiteY90" fmla="*/ 604838 h 1150144"/>
              <a:gd name="connsiteX91" fmla="*/ 688181 w 711994"/>
              <a:gd name="connsiteY91" fmla="*/ 597694 h 1150144"/>
              <a:gd name="connsiteX92" fmla="*/ 683419 w 711994"/>
              <a:gd name="connsiteY92" fmla="*/ 566738 h 1150144"/>
              <a:gd name="connsiteX93" fmla="*/ 681037 w 711994"/>
              <a:gd name="connsiteY93" fmla="*/ 557213 h 1150144"/>
              <a:gd name="connsiteX94" fmla="*/ 678656 w 711994"/>
              <a:gd name="connsiteY94" fmla="*/ 545307 h 1150144"/>
              <a:gd name="connsiteX95" fmla="*/ 676275 w 711994"/>
              <a:gd name="connsiteY95" fmla="*/ 531019 h 1150144"/>
              <a:gd name="connsiteX96" fmla="*/ 671512 w 711994"/>
              <a:gd name="connsiteY96" fmla="*/ 514350 h 1150144"/>
              <a:gd name="connsiteX97" fmla="*/ 669131 w 711994"/>
              <a:gd name="connsiteY97" fmla="*/ 504825 h 1150144"/>
              <a:gd name="connsiteX98" fmla="*/ 664369 w 711994"/>
              <a:gd name="connsiteY98" fmla="*/ 490538 h 1150144"/>
              <a:gd name="connsiteX99" fmla="*/ 661987 w 711994"/>
              <a:gd name="connsiteY99" fmla="*/ 478632 h 1150144"/>
              <a:gd name="connsiteX100" fmla="*/ 659606 w 711994"/>
              <a:gd name="connsiteY100" fmla="*/ 461963 h 1150144"/>
              <a:gd name="connsiteX101" fmla="*/ 654844 w 711994"/>
              <a:gd name="connsiteY101" fmla="*/ 445294 h 1150144"/>
              <a:gd name="connsiteX102" fmla="*/ 652462 w 711994"/>
              <a:gd name="connsiteY102" fmla="*/ 433388 h 1150144"/>
              <a:gd name="connsiteX103" fmla="*/ 650081 w 711994"/>
              <a:gd name="connsiteY103" fmla="*/ 426244 h 1150144"/>
              <a:gd name="connsiteX104" fmla="*/ 647700 w 711994"/>
              <a:gd name="connsiteY104" fmla="*/ 416719 h 1150144"/>
              <a:gd name="connsiteX105" fmla="*/ 642937 w 711994"/>
              <a:gd name="connsiteY105" fmla="*/ 407194 h 1150144"/>
              <a:gd name="connsiteX106" fmla="*/ 633412 w 711994"/>
              <a:gd name="connsiteY106" fmla="*/ 392907 h 1150144"/>
              <a:gd name="connsiteX107" fmla="*/ 623887 w 711994"/>
              <a:gd name="connsiteY107" fmla="*/ 381000 h 1150144"/>
              <a:gd name="connsiteX108" fmla="*/ 621506 w 711994"/>
              <a:gd name="connsiteY108" fmla="*/ 373857 h 1150144"/>
              <a:gd name="connsiteX109" fmla="*/ 614362 w 711994"/>
              <a:gd name="connsiteY109" fmla="*/ 366713 h 1150144"/>
              <a:gd name="connsiteX110" fmla="*/ 609600 w 711994"/>
              <a:gd name="connsiteY110" fmla="*/ 359569 h 1150144"/>
              <a:gd name="connsiteX111" fmla="*/ 602456 w 711994"/>
              <a:gd name="connsiteY111" fmla="*/ 352425 h 1150144"/>
              <a:gd name="connsiteX112" fmla="*/ 595312 w 711994"/>
              <a:gd name="connsiteY112" fmla="*/ 338138 h 1150144"/>
              <a:gd name="connsiteX113" fmla="*/ 578644 w 711994"/>
              <a:gd name="connsiteY113" fmla="*/ 316707 h 1150144"/>
              <a:gd name="connsiteX114" fmla="*/ 571500 w 711994"/>
              <a:gd name="connsiteY114" fmla="*/ 302419 h 1150144"/>
              <a:gd name="connsiteX115" fmla="*/ 566737 w 711994"/>
              <a:gd name="connsiteY115" fmla="*/ 285750 h 1150144"/>
              <a:gd name="connsiteX116" fmla="*/ 557212 w 711994"/>
              <a:gd name="connsiteY116" fmla="*/ 264319 h 1150144"/>
              <a:gd name="connsiteX117" fmla="*/ 557212 w 711994"/>
              <a:gd name="connsiteY117" fmla="*/ 126207 h 1150144"/>
              <a:gd name="connsiteX118" fmla="*/ 590550 w 711994"/>
              <a:gd name="connsiteY118" fmla="*/ 0 h 1150144"/>
              <a:gd name="connsiteX0" fmla="*/ 76200 w 711994"/>
              <a:gd name="connsiteY0" fmla="*/ 0 h 1150144"/>
              <a:gd name="connsiteX1" fmla="*/ 116681 w 711994"/>
              <a:gd name="connsiteY1" fmla="*/ 104775 h 1150144"/>
              <a:gd name="connsiteX2" fmla="*/ 123825 w 711994"/>
              <a:gd name="connsiteY2" fmla="*/ 171450 h 1150144"/>
              <a:gd name="connsiteX3" fmla="*/ 111919 w 711994"/>
              <a:gd name="connsiteY3" fmla="*/ 242888 h 1150144"/>
              <a:gd name="connsiteX4" fmla="*/ 109537 w 711994"/>
              <a:gd name="connsiteY4" fmla="*/ 254794 h 1150144"/>
              <a:gd name="connsiteX5" fmla="*/ 102394 w 711994"/>
              <a:gd name="connsiteY5" fmla="*/ 276225 h 1150144"/>
              <a:gd name="connsiteX6" fmla="*/ 100012 w 711994"/>
              <a:gd name="connsiteY6" fmla="*/ 283369 h 1150144"/>
              <a:gd name="connsiteX7" fmla="*/ 90487 w 711994"/>
              <a:gd name="connsiteY7" fmla="*/ 297657 h 1150144"/>
              <a:gd name="connsiteX8" fmla="*/ 88106 w 711994"/>
              <a:gd name="connsiteY8" fmla="*/ 304800 h 1150144"/>
              <a:gd name="connsiteX9" fmla="*/ 73819 w 711994"/>
              <a:gd name="connsiteY9" fmla="*/ 323850 h 1150144"/>
              <a:gd name="connsiteX10" fmla="*/ 69056 w 711994"/>
              <a:gd name="connsiteY10" fmla="*/ 338138 h 1150144"/>
              <a:gd name="connsiteX11" fmla="*/ 59531 w 711994"/>
              <a:gd name="connsiteY11" fmla="*/ 354807 h 1150144"/>
              <a:gd name="connsiteX12" fmla="*/ 47625 w 711994"/>
              <a:gd name="connsiteY12" fmla="*/ 390525 h 1150144"/>
              <a:gd name="connsiteX13" fmla="*/ 45244 w 711994"/>
              <a:gd name="connsiteY13" fmla="*/ 397669 h 1150144"/>
              <a:gd name="connsiteX14" fmla="*/ 42862 w 711994"/>
              <a:gd name="connsiteY14" fmla="*/ 404813 h 1150144"/>
              <a:gd name="connsiteX15" fmla="*/ 40481 w 711994"/>
              <a:gd name="connsiteY15" fmla="*/ 454819 h 1150144"/>
              <a:gd name="connsiteX16" fmla="*/ 38100 w 711994"/>
              <a:gd name="connsiteY16" fmla="*/ 466725 h 1150144"/>
              <a:gd name="connsiteX17" fmla="*/ 35719 w 711994"/>
              <a:gd name="connsiteY17" fmla="*/ 485775 h 1150144"/>
              <a:gd name="connsiteX18" fmla="*/ 28575 w 711994"/>
              <a:gd name="connsiteY18" fmla="*/ 509588 h 1150144"/>
              <a:gd name="connsiteX19" fmla="*/ 23812 w 711994"/>
              <a:gd name="connsiteY19" fmla="*/ 538163 h 1150144"/>
              <a:gd name="connsiteX20" fmla="*/ 19050 w 711994"/>
              <a:gd name="connsiteY20" fmla="*/ 557213 h 1150144"/>
              <a:gd name="connsiteX21" fmla="*/ 14287 w 711994"/>
              <a:gd name="connsiteY21" fmla="*/ 585788 h 1150144"/>
              <a:gd name="connsiteX22" fmla="*/ 11906 w 711994"/>
              <a:gd name="connsiteY22" fmla="*/ 607219 h 1150144"/>
              <a:gd name="connsiteX23" fmla="*/ 9525 w 711994"/>
              <a:gd name="connsiteY23" fmla="*/ 616744 h 1150144"/>
              <a:gd name="connsiteX24" fmla="*/ 2381 w 711994"/>
              <a:gd name="connsiteY24" fmla="*/ 709613 h 1150144"/>
              <a:gd name="connsiteX25" fmla="*/ 0 w 711994"/>
              <a:gd name="connsiteY25" fmla="*/ 776288 h 1150144"/>
              <a:gd name="connsiteX26" fmla="*/ 2381 w 711994"/>
              <a:gd name="connsiteY26" fmla="*/ 845344 h 1150144"/>
              <a:gd name="connsiteX27" fmla="*/ 4762 w 711994"/>
              <a:gd name="connsiteY27" fmla="*/ 854869 h 1150144"/>
              <a:gd name="connsiteX28" fmla="*/ 7144 w 711994"/>
              <a:gd name="connsiteY28" fmla="*/ 871538 h 1150144"/>
              <a:gd name="connsiteX29" fmla="*/ 16669 w 711994"/>
              <a:gd name="connsiteY29" fmla="*/ 892969 h 1150144"/>
              <a:gd name="connsiteX30" fmla="*/ 21431 w 711994"/>
              <a:gd name="connsiteY30" fmla="*/ 909638 h 1150144"/>
              <a:gd name="connsiteX31" fmla="*/ 26194 w 711994"/>
              <a:gd name="connsiteY31" fmla="*/ 916782 h 1150144"/>
              <a:gd name="connsiteX32" fmla="*/ 33337 w 711994"/>
              <a:gd name="connsiteY32" fmla="*/ 942975 h 1150144"/>
              <a:gd name="connsiteX33" fmla="*/ 38100 w 711994"/>
              <a:gd name="connsiteY33" fmla="*/ 950119 h 1150144"/>
              <a:gd name="connsiteX34" fmla="*/ 47625 w 711994"/>
              <a:gd name="connsiteY34" fmla="*/ 964407 h 1150144"/>
              <a:gd name="connsiteX35" fmla="*/ 50006 w 711994"/>
              <a:gd name="connsiteY35" fmla="*/ 973932 h 1150144"/>
              <a:gd name="connsiteX36" fmla="*/ 54769 w 711994"/>
              <a:gd name="connsiteY36" fmla="*/ 981075 h 1150144"/>
              <a:gd name="connsiteX37" fmla="*/ 57150 w 711994"/>
              <a:gd name="connsiteY37" fmla="*/ 988219 h 1150144"/>
              <a:gd name="connsiteX38" fmla="*/ 61912 w 711994"/>
              <a:gd name="connsiteY38" fmla="*/ 997744 h 1150144"/>
              <a:gd name="connsiteX39" fmla="*/ 64294 w 711994"/>
              <a:gd name="connsiteY39" fmla="*/ 1012032 h 1150144"/>
              <a:gd name="connsiteX40" fmla="*/ 66675 w 711994"/>
              <a:gd name="connsiteY40" fmla="*/ 1019175 h 1150144"/>
              <a:gd name="connsiteX41" fmla="*/ 71437 w 711994"/>
              <a:gd name="connsiteY41" fmla="*/ 1035844 h 1150144"/>
              <a:gd name="connsiteX42" fmla="*/ 80962 w 711994"/>
              <a:gd name="connsiteY42" fmla="*/ 1054894 h 1150144"/>
              <a:gd name="connsiteX43" fmla="*/ 90487 w 711994"/>
              <a:gd name="connsiteY43" fmla="*/ 1076325 h 1150144"/>
              <a:gd name="connsiteX44" fmla="*/ 92869 w 711994"/>
              <a:gd name="connsiteY44" fmla="*/ 1083469 h 1150144"/>
              <a:gd name="connsiteX45" fmla="*/ 107156 w 711994"/>
              <a:gd name="connsiteY45" fmla="*/ 1092994 h 1150144"/>
              <a:gd name="connsiteX46" fmla="*/ 114300 w 711994"/>
              <a:gd name="connsiteY46" fmla="*/ 1097757 h 1150144"/>
              <a:gd name="connsiteX47" fmla="*/ 128587 w 711994"/>
              <a:gd name="connsiteY47" fmla="*/ 1102519 h 1150144"/>
              <a:gd name="connsiteX48" fmla="*/ 142875 w 711994"/>
              <a:gd name="connsiteY48" fmla="*/ 1109663 h 1150144"/>
              <a:gd name="connsiteX49" fmla="*/ 150019 w 711994"/>
              <a:gd name="connsiteY49" fmla="*/ 1114425 h 1150144"/>
              <a:gd name="connsiteX50" fmla="*/ 157162 w 711994"/>
              <a:gd name="connsiteY50" fmla="*/ 1116807 h 1150144"/>
              <a:gd name="connsiteX51" fmla="*/ 171450 w 711994"/>
              <a:gd name="connsiteY51" fmla="*/ 1123950 h 1150144"/>
              <a:gd name="connsiteX52" fmla="*/ 178594 w 711994"/>
              <a:gd name="connsiteY52" fmla="*/ 1128713 h 1150144"/>
              <a:gd name="connsiteX53" fmla="*/ 192881 w 711994"/>
              <a:gd name="connsiteY53" fmla="*/ 1133475 h 1150144"/>
              <a:gd name="connsiteX54" fmla="*/ 200025 w 711994"/>
              <a:gd name="connsiteY54" fmla="*/ 1135857 h 1150144"/>
              <a:gd name="connsiteX55" fmla="*/ 207169 w 711994"/>
              <a:gd name="connsiteY55" fmla="*/ 1138238 h 1150144"/>
              <a:gd name="connsiteX56" fmla="*/ 214312 w 711994"/>
              <a:gd name="connsiteY56" fmla="*/ 1140619 h 1150144"/>
              <a:gd name="connsiteX57" fmla="*/ 238125 w 711994"/>
              <a:gd name="connsiteY57" fmla="*/ 1145382 h 1150144"/>
              <a:gd name="connsiteX58" fmla="*/ 245269 w 711994"/>
              <a:gd name="connsiteY58" fmla="*/ 1147763 h 1150144"/>
              <a:gd name="connsiteX59" fmla="*/ 290512 w 711994"/>
              <a:gd name="connsiteY59" fmla="*/ 1150144 h 1150144"/>
              <a:gd name="connsiteX60" fmla="*/ 459581 w 711994"/>
              <a:gd name="connsiteY60" fmla="*/ 1147763 h 1150144"/>
              <a:gd name="connsiteX61" fmla="*/ 469106 w 711994"/>
              <a:gd name="connsiteY61" fmla="*/ 1145382 h 1150144"/>
              <a:gd name="connsiteX62" fmla="*/ 485775 w 711994"/>
              <a:gd name="connsiteY62" fmla="*/ 1138238 h 1150144"/>
              <a:gd name="connsiteX63" fmla="*/ 502444 w 711994"/>
              <a:gd name="connsiteY63" fmla="*/ 1128713 h 1150144"/>
              <a:gd name="connsiteX64" fmla="*/ 526256 w 711994"/>
              <a:gd name="connsiteY64" fmla="*/ 1107282 h 1150144"/>
              <a:gd name="connsiteX65" fmla="*/ 533400 w 711994"/>
              <a:gd name="connsiteY65" fmla="*/ 1104900 h 1150144"/>
              <a:gd name="connsiteX66" fmla="*/ 550069 w 711994"/>
              <a:gd name="connsiteY66" fmla="*/ 1092994 h 1150144"/>
              <a:gd name="connsiteX67" fmla="*/ 569119 w 711994"/>
              <a:gd name="connsiteY67" fmla="*/ 1083469 h 1150144"/>
              <a:gd name="connsiteX68" fmla="*/ 585787 w 711994"/>
              <a:gd name="connsiteY68" fmla="*/ 1071563 h 1150144"/>
              <a:gd name="connsiteX69" fmla="*/ 592931 w 711994"/>
              <a:gd name="connsiteY69" fmla="*/ 1066800 h 1150144"/>
              <a:gd name="connsiteX70" fmla="*/ 602456 w 711994"/>
              <a:gd name="connsiteY70" fmla="*/ 1059657 h 1150144"/>
              <a:gd name="connsiteX71" fmla="*/ 609600 w 711994"/>
              <a:gd name="connsiteY71" fmla="*/ 1057275 h 1150144"/>
              <a:gd name="connsiteX72" fmla="*/ 616744 w 711994"/>
              <a:gd name="connsiteY72" fmla="*/ 1050132 h 1150144"/>
              <a:gd name="connsiteX73" fmla="*/ 631031 w 711994"/>
              <a:gd name="connsiteY73" fmla="*/ 1040607 h 1150144"/>
              <a:gd name="connsiteX74" fmla="*/ 640556 w 711994"/>
              <a:gd name="connsiteY74" fmla="*/ 1033463 h 1150144"/>
              <a:gd name="connsiteX75" fmla="*/ 647700 w 711994"/>
              <a:gd name="connsiteY75" fmla="*/ 1028700 h 1150144"/>
              <a:gd name="connsiteX76" fmla="*/ 661987 w 711994"/>
              <a:gd name="connsiteY76" fmla="*/ 1009650 h 1150144"/>
              <a:gd name="connsiteX77" fmla="*/ 669131 w 711994"/>
              <a:gd name="connsiteY77" fmla="*/ 1002507 h 1150144"/>
              <a:gd name="connsiteX78" fmla="*/ 678656 w 711994"/>
              <a:gd name="connsiteY78" fmla="*/ 985838 h 1150144"/>
              <a:gd name="connsiteX79" fmla="*/ 685800 w 711994"/>
              <a:gd name="connsiteY79" fmla="*/ 978694 h 1150144"/>
              <a:gd name="connsiteX80" fmla="*/ 692944 w 711994"/>
              <a:gd name="connsiteY80" fmla="*/ 962025 h 1150144"/>
              <a:gd name="connsiteX81" fmla="*/ 695325 w 711994"/>
              <a:gd name="connsiteY81" fmla="*/ 952500 h 1150144"/>
              <a:gd name="connsiteX82" fmla="*/ 700087 w 711994"/>
              <a:gd name="connsiteY82" fmla="*/ 938213 h 1150144"/>
              <a:gd name="connsiteX83" fmla="*/ 704850 w 711994"/>
              <a:gd name="connsiteY83" fmla="*/ 895350 h 1150144"/>
              <a:gd name="connsiteX84" fmla="*/ 709612 w 711994"/>
              <a:gd name="connsiteY84" fmla="*/ 857250 h 1150144"/>
              <a:gd name="connsiteX85" fmla="*/ 711994 w 711994"/>
              <a:gd name="connsiteY85" fmla="*/ 819150 h 1150144"/>
              <a:gd name="connsiteX86" fmla="*/ 709612 w 711994"/>
              <a:gd name="connsiteY86" fmla="*/ 700088 h 1150144"/>
              <a:gd name="connsiteX87" fmla="*/ 704850 w 711994"/>
              <a:gd name="connsiteY87" fmla="*/ 669132 h 1150144"/>
              <a:gd name="connsiteX88" fmla="*/ 700087 w 711994"/>
              <a:gd name="connsiteY88" fmla="*/ 652463 h 1150144"/>
              <a:gd name="connsiteX89" fmla="*/ 697706 w 711994"/>
              <a:gd name="connsiteY89" fmla="*/ 638175 h 1150144"/>
              <a:gd name="connsiteX90" fmla="*/ 690562 w 711994"/>
              <a:gd name="connsiteY90" fmla="*/ 604838 h 1150144"/>
              <a:gd name="connsiteX91" fmla="*/ 688181 w 711994"/>
              <a:gd name="connsiteY91" fmla="*/ 597694 h 1150144"/>
              <a:gd name="connsiteX92" fmla="*/ 683419 w 711994"/>
              <a:gd name="connsiteY92" fmla="*/ 566738 h 1150144"/>
              <a:gd name="connsiteX93" fmla="*/ 681037 w 711994"/>
              <a:gd name="connsiteY93" fmla="*/ 557213 h 1150144"/>
              <a:gd name="connsiteX94" fmla="*/ 678656 w 711994"/>
              <a:gd name="connsiteY94" fmla="*/ 545307 h 1150144"/>
              <a:gd name="connsiteX95" fmla="*/ 676275 w 711994"/>
              <a:gd name="connsiteY95" fmla="*/ 531019 h 1150144"/>
              <a:gd name="connsiteX96" fmla="*/ 671512 w 711994"/>
              <a:gd name="connsiteY96" fmla="*/ 514350 h 1150144"/>
              <a:gd name="connsiteX97" fmla="*/ 669131 w 711994"/>
              <a:gd name="connsiteY97" fmla="*/ 504825 h 1150144"/>
              <a:gd name="connsiteX98" fmla="*/ 664369 w 711994"/>
              <a:gd name="connsiteY98" fmla="*/ 490538 h 1150144"/>
              <a:gd name="connsiteX99" fmla="*/ 661987 w 711994"/>
              <a:gd name="connsiteY99" fmla="*/ 478632 h 1150144"/>
              <a:gd name="connsiteX100" fmla="*/ 659606 w 711994"/>
              <a:gd name="connsiteY100" fmla="*/ 461963 h 1150144"/>
              <a:gd name="connsiteX101" fmla="*/ 654844 w 711994"/>
              <a:gd name="connsiteY101" fmla="*/ 445294 h 1150144"/>
              <a:gd name="connsiteX102" fmla="*/ 652462 w 711994"/>
              <a:gd name="connsiteY102" fmla="*/ 433388 h 1150144"/>
              <a:gd name="connsiteX103" fmla="*/ 650081 w 711994"/>
              <a:gd name="connsiteY103" fmla="*/ 426244 h 1150144"/>
              <a:gd name="connsiteX104" fmla="*/ 647700 w 711994"/>
              <a:gd name="connsiteY104" fmla="*/ 416719 h 1150144"/>
              <a:gd name="connsiteX105" fmla="*/ 642937 w 711994"/>
              <a:gd name="connsiteY105" fmla="*/ 407194 h 1150144"/>
              <a:gd name="connsiteX106" fmla="*/ 633412 w 711994"/>
              <a:gd name="connsiteY106" fmla="*/ 392907 h 1150144"/>
              <a:gd name="connsiteX107" fmla="*/ 623887 w 711994"/>
              <a:gd name="connsiteY107" fmla="*/ 381000 h 1150144"/>
              <a:gd name="connsiteX108" fmla="*/ 621506 w 711994"/>
              <a:gd name="connsiteY108" fmla="*/ 373857 h 1150144"/>
              <a:gd name="connsiteX109" fmla="*/ 614362 w 711994"/>
              <a:gd name="connsiteY109" fmla="*/ 366713 h 1150144"/>
              <a:gd name="connsiteX110" fmla="*/ 609600 w 711994"/>
              <a:gd name="connsiteY110" fmla="*/ 359569 h 1150144"/>
              <a:gd name="connsiteX111" fmla="*/ 602456 w 711994"/>
              <a:gd name="connsiteY111" fmla="*/ 352425 h 1150144"/>
              <a:gd name="connsiteX112" fmla="*/ 595312 w 711994"/>
              <a:gd name="connsiteY112" fmla="*/ 338138 h 1150144"/>
              <a:gd name="connsiteX113" fmla="*/ 578644 w 711994"/>
              <a:gd name="connsiteY113" fmla="*/ 316707 h 1150144"/>
              <a:gd name="connsiteX114" fmla="*/ 571500 w 711994"/>
              <a:gd name="connsiteY114" fmla="*/ 302419 h 1150144"/>
              <a:gd name="connsiteX115" fmla="*/ 566737 w 711994"/>
              <a:gd name="connsiteY115" fmla="*/ 285750 h 1150144"/>
              <a:gd name="connsiteX116" fmla="*/ 557212 w 711994"/>
              <a:gd name="connsiteY116" fmla="*/ 264319 h 1150144"/>
              <a:gd name="connsiteX117" fmla="*/ 526256 w 711994"/>
              <a:gd name="connsiteY117" fmla="*/ 130970 h 1150144"/>
              <a:gd name="connsiteX118" fmla="*/ 590550 w 711994"/>
              <a:gd name="connsiteY118" fmla="*/ 0 h 1150144"/>
              <a:gd name="connsiteX0" fmla="*/ 76200 w 711994"/>
              <a:gd name="connsiteY0" fmla="*/ 0 h 1150144"/>
              <a:gd name="connsiteX1" fmla="*/ 116681 w 711994"/>
              <a:gd name="connsiteY1" fmla="*/ 104775 h 1150144"/>
              <a:gd name="connsiteX2" fmla="*/ 123825 w 711994"/>
              <a:gd name="connsiteY2" fmla="*/ 171450 h 1150144"/>
              <a:gd name="connsiteX3" fmla="*/ 111919 w 711994"/>
              <a:gd name="connsiteY3" fmla="*/ 242888 h 1150144"/>
              <a:gd name="connsiteX4" fmla="*/ 109537 w 711994"/>
              <a:gd name="connsiteY4" fmla="*/ 254794 h 1150144"/>
              <a:gd name="connsiteX5" fmla="*/ 102394 w 711994"/>
              <a:gd name="connsiteY5" fmla="*/ 276225 h 1150144"/>
              <a:gd name="connsiteX6" fmla="*/ 100012 w 711994"/>
              <a:gd name="connsiteY6" fmla="*/ 283369 h 1150144"/>
              <a:gd name="connsiteX7" fmla="*/ 90487 w 711994"/>
              <a:gd name="connsiteY7" fmla="*/ 297657 h 1150144"/>
              <a:gd name="connsiteX8" fmla="*/ 88106 w 711994"/>
              <a:gd name="connsiteY8" fmla="*/ 304800 h 1150144"/>
              <a:gd name="connsiteX9" fmla="*/ 73819 w 711994"/>
              <a:gd name="connsiteY9" fmla="*/ 323850 h 1150144"/>
              <a:gd name="connsiteX10" fmla="*/ 69056 w 711994"/>
              <a:gd name="connsiteY10" fmla="*/ 338138 h 1150144"/>
              <a:gd name="connsiteX11" fmla="*/ 59531 w 711994"/>
              <a:gd name="connsiteY11" fmla="*/ 354807 h 1150144"/>
              <a:gd name="connsiteX12" fmla="*/ 47625 w 711994"/>
              <a:gd name="connsiteY12" fmla="*/ 390525 h 1150144"/>
              <a:gd name="connsiteX13" fmla="*/ 45244 w 711994"/>
              <a:gd name="connsiteY13" fmla="*/ 397669 h 1150144"/>
              <a:gd name="connsiteX14" fmla="*/ 42862 w 711994"/>
              <a:gd name="connsiteY14" fmla="*/ 404813 h 1150144"/>
              <a:gd name="connsiteX15" fmla="*/ 40481 w 711994"/>
              <a:gd name="connsiteY15" fmla="*/ 454819 h 1150144"/>
              <a:gd name="connsiteX16" fmla="*/ 38100 w 711994"/>
              <a:gd name="connsiteY16" fmla="*/ 466725 h 1150144"/>
              <a:gd name="connsiteX17" fmla="*/ 35719 w 711994"/>
              <a:gd name="connsiteY17" fmla="*/ 485775 h 1150144"/>
              <a:gd name="connsiteX18" fmla="*/ 28575 w 711994"/>
              <a:gd name="connsiteY18" fmla="*/ 509588 h 1150144"/>
              <a:gd name="connsiteX19" fmla="*/ 23812 w 711994"/>
              <a:gd name="connsiteY19" fmla="*/ 538163 h 1150144"/>
              <a:gd name="connsiteX20" fmla="*/ 19050 w 711994"/>
              <a:gd name="connsiteY20" fmla="*/ 557213 h 1150144"/>
              <a:gd name="connsiteX21" fmla="*/ 14287 w 711994"/>
              <a:gd name="connsiteY21" fmla="*/ 585788 h 1150144"/>
              <a:gd name="connsiteX22" fmla="*/ 11906 w 711994"/>
              <a:gd name="connsiteY22" fmla="*/ 607219 h 1150144"/>
              <a:gd name="connsiteX23" fmla="*/ 9525 w 711994"/>
              <a:gd name="connsiteY23" fmla="*/ 616744 h 1150144"/>
              <a:gd name="connsiteX24" fmla="*/ 2381 w 711994"/>
              <a:gd name="connsiteY24" fmla="*/ 709613 h 1150144"/>
              <a:gd name="connsiteX25" fmla="*/ 0 w 711994"/>
              <a:gd name="connsiteY25" fmla="*/ 776288 h 1150144"/>
              <a:gd name="connsiteX26" fmla="*/ 2381 w 711994"/>
              <a:gd name="connsiteY26" fmla="*/ 845344 h 1150144"/>
              <a:gd name="connsiteX27" fmla="*/ 4762 w 711994"/>
              <a:gd name="connsiteY27" fmla="*/ 854869 h 1150144"/>
              <a:gd name="connsiteX28" fmla="*/ 7144 w 711994"/>
              <a:gd name="connsiteY28" fmla="*/ 871538 h 1150144"/>
              <a:gd name="connsiteX29" fmla="*/ 16669 w 711994"/>
              <a:gd name="connsiteY29" fmla="*/ 892969 h 1150144"/>
              <a:gd name="connsiteX30" fmla="*/ 21431 w 711994"/>
              <a:gd name="connsiteY30" fmla="*/ 909638 h 1150144"/>
              <a:gd name="connsiteX31" fmla="*/ 26194 w 711994"/>
              <a:gd name="connsiteY31" fmla="*/ 916782 h 1150144"/>
              <a:gd name="connsiteX32" fmla="*/ 33337 w 711994"/>
              <a:gd name="connsiteY32" fmla="*/ 942975 h 1150144"/>
              <a:gd name="connsiteX33" fmla="*/ 38100 w 711994"/>
              <a:gd name="connsiteY33" fmla="*/ 950119 h 1150144"/>
              <a:gd name="connsiteX34" fmla="*/ 47625 w 711994"/>
              <a:gd name="connsiteY34" fmla="*/ 964407 h 1150144"/>
              <a:gd name="connsiteX35" fmla="*/ 50006 w 711994"/>
              <a:gd name="connsiteY35" fmla="*/ 973932 h 1150144"/>
              <a:gd name="connsiteX36" fmla="*/ 54769 w 711994"/>
              <a:gd name="connsiteY36" fmla="*/ 981075 h 1150144"/>
              <a:gd name="connsiteX37" fmla="*/ 57150 w 711994"/>
              <a:gd name="connsiteY37" fmla="*/ 988219 h 1150144"/>
              <a:gd name="connsiteX38" fmla="*/ 61912 w 711994"/>
              <a:gd name="connsiteY38" fmla="*/ 997744 h 1150144"/>
              <a:gd name="connsiteX39" fmla="*/ 64294 w 711994"/>
              <a:gd name="connsiteY39" fmla="*/ 1012032 h 1150144"/>
              <a:gd name="connsiteX40" fmla="*/ 66675 w 711994"/>
              <a:gd name="connsiteY40" fmla="*/ 1019175 h 1150144"/>
              <a:gd name="connsiteX41" fmla="*/ 71437 w 711994"/>
              <a:gd name="connsiteY41" fmla="*/ 1035844 h 1150144"/>
              <a:gd name="connsiteX42" fmla="*/ 80962 w 711994"/>
              <a:gd name="connsiteY42" fmla="*/ 1054894 h 1150144"/>
              <a:gd name="connsiteX43" fmla="*/ 90487 w 711994"/>
              <a:gd name="connsiteY43" fmla="*/ 1076325 h 1150144"/>
              <a:gd name="connsiteX44" fmla="*/ 92869 w 711994"/>
              <a:gd name="connsiteY44" fmla="*/ 1083469 h 1150144"/>
              <a:gd name="connsiteX45" fmla="*/ 107156 w 711994"/>
              <a:gd name="connsiteY45" fmla="*/ 1092994 h 1150144"/>
              <a:gd name="connsiteX46" fmla="*/ 114300 w 711994"/>
              <a:gd name="connsiteY46" fmla="*/ 1097757 h 1150144"/>
              <a:gd name="connsiteX47" fmla="*/ 128587 w 711994"/>
              <a:gd name="connsiteY47" fmla="*/ 1102519 h 1150144"/>
              <a:gd name="connsiteX48" fmla="*/ 142875 w 711994"/>
              <a:gd name="connsiteY48" fmla="*/ 1109663 h 1150144"/>
              <a:gd name="connsiteX49" fmla="*/ 150019 w 711994"/>
              <a:gd name="connsiteY49" fmla="*/ 1114425 h 1150144"/>
              <a:gd name="connsiteX50" fmla="*/ 157162 w 711994"/>
              <a:gd name="connsiteY50" fmla="*/ 1116807 h 1150144"/>
              <a:gd name="connsiteX51" fmla="*/ 171450 w 711994"/>
              <a:gd name="connsiteY51" fmla="*/ 1123950 h 1150144"/>
              <a:gd name="connsiteX52" fmla="*/ 178594 w 711994"/>
              <a:gd name="connsiteY52" fmla="*/ 1128713 h 1150144"/>
              <a:gd name="connsiteX53" fmla="*/ 192881 w 711994"/>
              <a:gd name="connsiteY53" fmla="*/ 1133475 h 1150144"/>
              <a:gd name="connsiteX54" fmla="*/ 200025 w 711994"/>
              <a:gd name="connsiteY54" fmla="*/ 1135857 h 1150144"/>
              <a:gd name="connsiteX55" fmla="*/ 207169 w 711994"/>
              <a:gd name="connsiteY55" fmla="*/ 1138238 h 1150144"/>
              <a:gd name="connsiteX56" fmla="*/ 214312 w 711994"/>
              <a:gd name="connsiteY56" fmla="*/ 1140619 h 1150144"/>
              <a:gd name="connsiteX57" fmla="*/ 238125 w 711994"/>
              <a:gd name="connsiteY57" fmla="*/ 1145382 h 1150144"/>
              <a:gd name="connsiteX58" fmla="*/ 245269 w 711994"/>
              <a:gd name="connsiteY58" fmla="*/ 1147763 h 1150144"/>
              <a:gd name="connsiteX59" fmla="*/ 290512 w 711994"/>
              <a:gd name="connsiteY59" fmla="*/ 1150144 h 1150144"/>
              <a:gd name="connsiteX60" fmla="*/ 459581 w 711994"/>
              <a:gd name="connsiteY60" fmla="*/ 1147763 h 1150144"/>
              <a:gd name="connsiteX61" fmla="*/ 469106 w 711994"/>
              <a:gd name="connsiteY61" fmla="*/ 1145382 h 1150144"/>
              <a:gd name="connsiteX62" fmla="*/ 485775 w 711994"/>
              <a:gd name="connsiteY62" fmla="*/ 1138238 h 1150144"/>
              <a:gd name="connsiteX63" fmla="*/ 502444 w 711994"/>
              <a:gd name="connsiteY63" fmla="*/ 1128713 h 1150144"/>
              <a:gd name="connsiteX64" fmla="*/ 526256 w 711994"/>
              <a:gd name="connsiteY64" fmla="*/ 1107282 h 1150144"/>
              <a:gd name="connsiteX65" fmla="*/ 533400 w 711994"/>
              <a:gd name="connsiteY65" fmla="*/ 1104900 h 1150144"/>
              <a:gd name="connsiteX66" fmla="*/ 550069 w 711994"/>
              <a:gd name="connsiteY66" fmla="*/ 1092994 h 1150144"/>
              <a:gd name="connsiteX67" fmla="*/ 569119 w 711994"/>
              <a:gd name="connsiteY67" fmla="*/ 1083469 h 1150144"/>
              <a:gd name="connsiteX68" fmla="*/ 585787 w 711994"/>
              <a:gd name="connsiteY68" fmla="*/ 1071563 h 1150144"/>
              <a:gd name="connsiteX69" fmla="*/ 592931 w 711994"/>
              <a:gd name="connsiteY69" fmla="*/ 1066800 h 1150144"/>
              <a:gd name="connsiteX70" fmla="*/ 602456 w 711994"/>
              <a:gd name="connsiteY70" fmla="*/ 1059657 h 1150144"/>
              <a:gd name="connsiteX71" fmla="*/ 609600 w 711994"/>
              <a:gd name="connsiteY71" fmla="*/ 1057275 h 1150144"/>
              <a:gd name="connsiteX72" fmla="*/ 616744 w 711994"/>
              <a:gd name="connsiteY72" fmla="*/ 1050132 h 1150144"/>
              <a:gd name="connsiteX73" fmla="*/ 631031 w 711994"/>
              <a:gd name="connsiteY73" fmla="*/ 1040607 h 1150144"/>
              <a:gd name="connsiteX74" fmla="*/ 640556 w 711994"/>
              <a:gd name="connsiteY74" fmla="*/ 1033463 h 1150144"/>
              <a:gd name="connsiteX75" fmla="*/ 647700 w 711994"/>
              <a:gd name="connsiteY75" fmla="*/ 1028700 h 1150144"/>
              <a:gd name="connsiteX76" fmla="*/ 661987 w 711994"/>
              <a:gd name="connsiteY76" fmla="*/ 1009650 h 1150144"/>
              <a:gd name="connsiteX77" fmla="*/ 669131 w 711994"/>
              <a:gd name="connsiteY77" fmla="*/ 1002507 h 1150144"/>
              <a:gd name="connsiteX78" fmla="*/ 678656 w 711994"/>
              <a:gd name="connsiteY78" fmla="*/ 985838 h 1150144"/>
              <a:gd name="connsiteX79" fmla="*/ 685800 w 711994"/>
              <a:gd name="connsiteY79" fmla="*/ 978694 h 1150144"/>
              <a:gd name="connsiteX80" fmla="*/ 692944 w 711994"/>
              <a:gd name="connsiteY80" fmla="*/ 962025 h 1150144"/>
              <a:gd name="connsiteX81" fmla="*/ 695325 w 711994"/>
              <a:gd name="connsiteY81" fmla="*/ 952500 h 1150144"/>
              <a:gd name="connsiteX82" fmla="*/ 700087 w 711994"/>
              <a:gd name="connsiteY82" fmla="*/ 938213 h 1150144"/>
              <a:gd name="connsiteX83" fmla="*/ 704850 w 711994"/>
              <a:gd name="connsiteY83" fmla="*/ 895350 h 1150144"/>
              <a:gd name="connsiteX84" fmla="*/ 709612 w 711994"/>
              <a:gd name="connsiteY84" fmla="*/ 857250 h 1150144"/>
              <a:gd name="connsiteX85" fmla="*/ 711994 w 711994"/>
              <a:gd name="connsiteY85" fmla="*/ 819150 h 1150144"/>
              <a:gd name="connsiteX86" fmla="*/ 709612 w 711994"/>
              <a:gd name="connsiteY86" fmla="*/ 700088 h 1150144"/>
              <a:gd name="connsiteX87" fmla="*/ 704850 w 711994"/>
              <a:gd name="connsiteY87" fmla="*/ 669132 h 1150144"/>
              <a:gd name="connsiteX88" fmla="*/ 700087 w 711994"/>
              <a:gd name="connsiteY88" fmla="*/ 652463 h 1150144"/>
              <a:gd name="connsiteX89" fmla="*/ 697706 w 711994"/>
              <a:gd name="connsiteY89" fmla="*/ 638175 h 1150144"/>
              <a:gd name="connsiteX90" fmla="*/ 690562 w 711994"/>
              <a:gd name="connsiteY90" fmla="*/ 604838 h 1150144"/>
              <a:gd name="connsiteX91" fmla="*/ 688181 w 711994"/>
              <a:gd name="connsiteY91" fmla="*/ 597694 h 1150144"/>
              <a:gd name="connsiteX92" fmla="*/ 683419 w 711994"/>
              <a:gd name="connsiteY92" fmla="*/ 566738 h 1150144"/>
              <a:gd name="connsiteX93" fmla="*/ 681037 w 711994"/>
              <a:gd name="connsiteY93" fmla="*/ 557213 h 1150144"/>
              <a:gd name="connsiteX94" fmla="*/ 678656 w 711994"/>
              <a:gd name="connsiteY94" fmla="*/ 545307 h 1150144"/>
              <a:gd name="connsiteX95" fmla="*/ 676275 w 711994"/>
              <a:gd name="connsiteY95" fmla="*/ 531019 h 1150144"/>
              <a:gd name="connsiteX96" fmla="*/ 671512 w 711994"/>
              <a:gd name="connsiteY96" fmla="*/ 514350 h 1150144"/>
              <a:gd name="connsiteX97" fmla="*/ 669131 w 711994"/>
              <a:gd name="connsiteY97" fmla="*/ 504825 h 1150144"/>
              <a:gd name="connsiteX98" fmla="*/ 664369 w 711994"/>
              <a:gd name="connsiteY98" fmla="*/ 490538 h 1150144"/>
              <a:gd name="connsiteX99" fmla="*/ 661987 w 711994"/>
              <a:gd name="connsiteY99" fmla="*/ 478632 h 1150144"/>
              <a:gd name="connsiteX100" fmla="*/ 659606 w 711994"/>
              <a:gd name="connsiteY100" fmla="*/ 461963 h 1150144"/>
              <a:gd name="connsiteX101" fmla="*/ 654844 w 711994"/>
              <a:gd name="connsiteY101" fmla="*/ 445294 h 1150144"/>
              <a:gd name="connsiteX102" fmla="*/ 652462 w 711994"/>
              <a:gd name="connsiteY102" fmla="*/ 433388 h 1150144"/>
              <a:gd name="connsiteX103" fmla="*/ 650081 w 711994"/>
              <a:gd name="connsiteY103" fmla="*/ 426244 h 1150144"/>
              <a:gd name="connsiteX104" fmla="*/ 647700 w 711994"/>
              <a:gd name="connsiteY104" fmla="*/ 416719 h 1150144"/>
              <a:gd name="connsiteX105" fmla="*/ 642937 w 711994"/>
              <a:gd name="connsiteY105" fmla="*/ 407194 h 1150144"/>
              <a:gd name="connsiteX106" fmla="*/ 633412 w 711994"/>
              <a:gd name="connsiteY106" fmla="*/ 392907 h 1150144"/>
              <a:gd name="connsiteX107" fmla="*/ 623887 w 711994"/>
              <a:gd name="connsiteY107" fmla="*/ 381000 h 1150144"/>
              <a:gd name="connsiteX108" fmla="*/ 621506 w 711994"/>
              <a:gd name="connsiteY108" fmla="*/ 373857 h 1150144"/>
              <a:gd name="connsiteX109" fmla="*/ 614362 w 711994"/>
              <a:gd name="connsiteY109" fmla="*/ 366713 h 1150144"/>
              <a:gd name="connsiteX110" fmla="*/ 609600 w 711994"/>
              <a:gd name="connsiteY110" fmla="*/ 359569 h 1150144"/>
              <a:gd name="connsiteX111" fmla="*/ 602456 w 711994"/>
              <a:gd name="connsiteY111" fmla="*/ 352425 h 1150144"/>
              <a:gd name="connsiteX112" fmla="*/ 595312 w 711994"/>
              <a:gd name="connsiteY112" fmla="*/ 338138 h 1150144"/>
              <a:gd name="connsiteX113" fmla="*/ 578644 w 711994"/>
              <a:gd name="connsiteY113" fmla="*/ 316707 h 1150144"/>
              <a:gd name="connsiteX114" fmla="*/ 571500 w 711994"/>
              <a:gd name="connsiteY114" fmla="*/ 302419 h 1150144"/>
              <a:gd name="connsiteX115" fmla="*/ 566737 w 711994"/>
              <a:gd name="connsiteY115" fmla="*/ 285750 h 1150144"/>
              <a:gd name="connsiteX116" fmla="*/ 557212 w 711994"/>
              <a:gd name="connsiteY116" fmla="*/ 264319 h 1150144"/>
              <a:gd name="connsiteX117" fmla="*/ 526256 w 711994"/>
              <a:gd name="connsiteY117" fmla="*/ 130970 h 1150144"/>
              <a:gd name="connsiteX118" fmla="*/ 590550 w 711994"/>
              <a:gd name="connsiteY118" fmla="*/ 0 h 1150144"/>
              <a:gd name="connsiteX0" fmla="*/ 76200 w 711994"/>
              <a:gd name="connsiteY0" fmla="*/ 0 h 1150144"/>
              <a:gd name="connsiteX1" fmla="*/ 116681 w 711994"/>
              <a:gd name="connsiteY1" fmla="*/ 104775 h 1150144"/>
              <a:gd name="connsiteX2" fmla="*/ 123825 w 711994"/>
              <a:gd name="connsiteY2" fmla="*/ 171450 h 1150144"/>
              <a:gd name="connsiteX3" fmla="*/ 111919 w 711994"/>
              <a:gd name="connsiteY3" fmla="*/ 242888 h 1150144"/>
              <a:gd name="connsiteX4" fmla="*/ 109537 w 711994"/>
              <a:gd name="connsiteY4" fmla="*/ 254794 h 1150144"/>
              <a:gd name="connsiteX5" fmla="*/ 102394 w 711994"/>
              <a:gd name="connsiteY5" fmla="*/ 276225 h 1150144"/>
              <a:gd name="connsiteX6" fmla="*/ 100012 w 711994"/>
              <a:gd name="connsiteY6" fmla="*/ 283369 h 1150144"/>
              <a:gd name="connsiteX7" fmla="*/ 90487 w 711994"/>
              <a:gd name="connsiteY7" fmla="*/ 297657 h 1150144"/>
              <a:gd name="connsiteX8" fmla="*/ 88106 w 711994"/>
              <a:gd name="connsiteY8" fmla="*/ 304800 h 1150144"/>
              <a:gd name="connsiteX9" fmla="*/ 73819 w 711994"/>
              <a:gd name="connsiteY9" fmla="*/ 323850 h 1150144"/>
              <a:gd name="connsiteX10" fmla="*/ 69056 w 711994"/>
              <a:gd name="connsiteY10" fmla="*/ 338138 h 1150144"/>
              <a:gd name="connsiteX11" fmla="*/ 59531 w 711994"/>
              <a:gd name="connsiteY11" fmla="*/ 354807 h 1150144"/>
              <a:gd name="connsiteX12" fmla="*/ 47625 w 711994"/>
              <a:gd name="connsiteY12" fmla="*/ 390525 h 1150144"/>
              <a:gd name="connsiteX13" fmla="*/ 45244 w 711994"/>
              <a:gd name="connsiteY13" fmla="*/ 397669 h 1150144"/>
              <a:gd name="connsiteX14" fmla="*/ 42862 w 711994"/>
              <a:gd name="connsiteY14" fmla="*/ 404813 h 1150144"/>
              <a:gd name="connsiteX15" fmla="*/ 40481 w 711994"/>
              <a:gd name="connsiteY15" fmla="*/ 454819 h 1150144"/>
              <a:gd name="connsiteX16" fmla="*/ 38100 w 711994"/>
              <a:gd name="connsiteY16" fmla="*/ 466725 h 1150144"/>
              <a:gd name="connsiteX17" fmla="*/ 35719 w 711994"/>
              <a:gd name="connsiteY17" fmla="*/ 485775 h 1150144"/>
              <a:gd name="connsiteX18" fmla="*/ 28575 w 711994"/>
              <a:gd name="connsiteY18" fmla="*/ 509588 h 1150144"/>
              <a:gd name="connsiteX19" fmla="*/ 23812 w 711994"/>
              <a:gd name="connsiteY19" fmla="*/ 538163 h 1150144"/>
              <a:gd name="connsiteX20" fmla="*/ 19050 w 711994"/>
              <a:gd name="connsiteY20" fmla="*/ 557213 h 1150144"/>
              <a:gd name="connsiteX21" fmla="*/ 14287 w 711994"/>
              <a:gd name="connsiteY21" fmla="*/ 585788 h 1150144"/>
              <a:gd name="connsiteX22" fmla="*/ 11906 w 711994"/>
              <a:gd name="connsiteY22" fmla="*/ 607219 h 1150144"/>
              <a:gd name="connsiteX23" fmla="*/ 9525 w 711994"/>
              <a:gd name="connsiteY23" fmla="*/ 616744 h 1150144"/>
              <a:gd name="connsiteX24" fmla="*/ 2381 w 711994"/>
              <a:gd name="connsiteY24" fmla="*/ 709613 h 1150144"/>
              <a:gd name="connsiteX25" fmla="*/ 0 w 711994"/>
              <a:gd name="connsiteY25" fmla="*/ 776288 h 1150144"/>
              <a:gd name="connsiteX26" fmla="*/ 2381 w 711994"/>
              <a:gd name="connsiteY26" fmla="*/ 845344 h 1150144"/>
              <a:gd name="connsiteX27" fmla="*/ 4762 w 711994"/>
              <a:gd name="connsiteY27" fmla="*/ 854869 h 1150144"/>
              <a:gd name="connsiteX28" fmla="*/ 7144 w 711994"/>
              <a:gd name="connsiteY28" fmla="*/ 871538 h 1150144"/>
              <a:gd name="connsiteX29" fmla="*/ 16669 w 711994"/>
              <a:gd name="connsiteY29" fmla="*/ 892969 h 1150144"/>
              <a:gd name="connsiteX30" fmla="*/ 21431 w 711994"/>
              <a:gd name="connsiteY30" fmla="*/ 909638 h 1150144"/>
              <a:gd name="connsiteX31" fmla="*/ 26194 w 711994"/>
              <a:gd name="connsiteY31" fmla="*/ 916782 h 1150144"/>
              <a:gd name="connsiteX32" fmla="*/ 33337 w 711994"/>
              <a:gd name="connsiteY32" fmla="*/ 942975 h 1150144"/>
              <a:gd name="connsiteX33" fmla="*/ 38100 w 711994"/>
              <a:gd name="connsiteY33" fmla="*/ 950119 h 1150144"/>
              <a:gd name="connsiteX34" fmla="*/ 47625 w 711994"/>
              <a:gd name="connsiteY34" fmla="*/ 964407 h 1150144"/>
              <a:gd name="connsiteX35" fmla="*/ 50006 w 711994"/>
              <a:gd name="connsiteY35" fmla="*/ 973932 h 1150144"/>
              <a:gd name="connsiteX36" fmla="*/ 54769 w 711994"/>
              <a:gd name="connsiteY36" fmla="*/ 981075 h 1150144"/>
              <a:gd name="connsiteX37" fmla="*/ 57150 w 711994"/>
              <a:gd name="connsiteY37" fmla="*/ 988219 h 1150144"/>
              <a:gd name="connsiteX38" fmla="*/ 61912 w 711994"/>
              <a:gd name="connsiteY38" fmla="*/ 997744 h 1150144"/>
              <a:gd name="connsiteX39" fmla="*/ 64294 w 711994"/>
              <a:gd name="connsiteY39" fmla="*/ 1012032 h 1150144"/>
              <a:gd name="connsiteX40" fmla="*/ 66675 w 711994"/>
              <a:gd name="connsiteY40" fmla="*/ 1019175 h 1150144"/>
              <a:gd name="connsiteX41" fmla="*/ 71437 w 711994"/>
              <a:gd name="connsiteY41" fmla="*/ 1035844 h 1150144"/>
              <a:gd name="connsiteX42" fmla="*/ 80962 w 711994"/>
              <a:gd name="connsiteY42" fmla="*/ 1054894 h 1150144"/>
              <a:gd name="connsiteX43" fmla="*/ 90487 w 711994"/>
              <a:gd name="connsiteY43" fmla="*/ 1076325 h 1150144"/>
              <a:gd name="connsiteX44" fmla="*/ 92869 w 711994"/>
              <a:gd name="connsiteY44" fmla="*/ 1083469 h 1150144"/>
              <a:gd name="connsiteX45" fmla="*/ 107156 w 711994"/>
              <a:gd name="connsiteY45" fmla="*/ 1092994 h 1150144"/>
              <a:gd name="connsiteX46" fmla="*/ 114300 w 711994"/>
              <a:gd name="connsiteY46" fmla="*/ 1097757 h 1150144"/>
              <a:gd name="connsiteX47" fmla="*/ 128587 w 711994"/>
              <a:gd name="connsiteY47" fmla="*/ 1102519 h 1150144"/>
              <a:gd name="connsiteX48" fmla="*/ 142875 w 711994"/>
              <a:gd name="connsiteY48" fmla="*/ 1109663 h 1150144"/>
              <a:gd name="connsiteX49" fmla="*/ 150019 w 711994"/>
              <a:gd name="connsiteY49" fmla="*/ 1114425 h 1150144"/>
              <a:gd name="connsiteX50" fmla="*/ 157162 w 711994"/>
              <a:gd name="connsiteY50" fmla="*/ 1116807 h 1150144"/>
              <a:gd name="connsiteX51" fmla="*/ 171450 w 711994"/>
              <a:gd name="connsiteY51" fmla="*/ 1123950 h 1150144"/>
              <a:gd name="connsiteX52" fmla="*/ 178594 w 711994"/>
              <a:gd name="connsiteY52" fmla="*/ 1128713 h 1150144"/>
              <a:gd name="connsiteX53" fmla="*/ 192881 w 711994"/>
              <a:gd name="connsiteY53" fmla="*/ 1133475 h 1150144"/>
              <a:gd name="connsiteX54" fmla="*/ 200025 w 711994"/>
              <a:gd name="connsiteY54" fmla="*/ 1135857 h 1150144"/>
              <a:gd name="connsiteX55" fmla="*/ 207169 w 711994"/>
              <a:gd name="connsiteY55" fmla="*/ 1138238 h 1150144"/>
              <a:gd name="connsiteX56" fmla="*/ 214312 w 711994"/>
              <a:gd name="connsiteY56" fmla="*/ 1140619 h 1150144"/>
              <a:gd name="connsiteX57" fmla="*/ 238125 w 711994"/>
              <a:gd name="connsiteY57" fmla="*/ 1145382 h 1150144"/>
              <a:gd name="connsiteX58" fmla="*/ 245269 w 711994"/>
              <a:gd name="connsiteY58" fmla="*/ 1147763 h 1150144"/>
              <a:gd name="connsiteX59" fmla="*/ 290512 w 711994"/>
              <a:gd name="connsiteY59" fmla="*/ 1150144 h 1150144"/>
              <a:gd name="connsiteX60" fmla="*/ 459581 w 711994"/>
              <a:gd name="connsiteY60" fmla="*/ 1147763 h 1150144"/>
              <a:gd name="connsiteX61" fmla="*/ 469106 w 711994"/>
              <a:gd name="connsiteY61" fmla="*/ 1145382 h 1150144"/>
              <a:gd name="connsiteX62" fmla="*/ 485775 w 711994"/>
              <a:gd name="connsiteY62" fmla="*/ 1138238 h 1150144"/>
              <a:gd name="connsiteX63" fmla="*/ 502444 w 711994"/>
              <a:gd name="connsiteY63" fmla="*/ 1128713 h 1150144"/>
              <a:gd name="connsiteX64" fmla="*/ 526256 w 711994"/>
              <a:gd name="connsiteY64" fmla="*/ 1107282 h 1150144"/>
              <a:gd name="connsiteX65" fmla="*/ 533400 w 711994"/>
              <a:gd name="connsiteY65" fmla="*/ 1104900 h 1150144"/>
              <a:gd name="connsiteX66" fmla="*/ 550069 w 711994"/>
              <a:gd name="connsiteY66" fmla="*/ 1092994 h 1150144"/>
              <a:gd name="connsiteX67" fmla="*/ 569119 w 711994"/>
              <a:gd name="connsiteY67" fmla="*/ 1083469 h 1150144"/>
              <a:gd name="connsiteX68" fmla="*/ 585787 w 711994"/>
              <a:gd name="connsiteY68" fmla="*/ 1071563 h 1150144"/>
              <a:gd name="connsiteX69" fmla="*/ 592931 w 711994"/>
              <a:gd name="connsiteY69" fmla="*/ 1066800 h 1150144"/>
              <a:gd name="connsiteX70" fmla="*/ 602456 w 711994"/>
              <a:gd name="connsiteY70" fmla="*/ 1059657 h 1150144"/>
              <a:gd name="connsiteX71" fmla="*/ 609600 w 711994"/>
              <a:gd name="connsiteY71" fmla="*/ 1057275 h 1150144"/>
              <a:gd name="connsiteX72" fmla="*/ 616744 w 711994"/>
              <a:gd name="connsiteY72" fmla="*/ 1050132 h 1150144"/>
              <a:gd name="connsiteX73" fmla="*/ 631031 w 711994"/>
              <a:gd name="connsiteY73" fmla="*/ 1040607 h 1150144"/>
              <a:gd name="connsiteX74" fmla="*/ 640556 w 711994"/>
              <a:gd name="connsiteY74" fmla="*/ 1033463 h 1150144"/>
              <a:gd name="connsiteX75" fmla="*/ 647700 w 711994"/>
              <a:gd name="connsiteY75" fmla="*/ 1028700 h 1150144"/>
              <a:gd name="connsiteX76" fmla="*/ 661987 w 711994"/>
              <a:gd name="connsiteY76" fmla="*/ 1009650 h 1150144"/>
              <a:gd name="connsiteX77" fmla="*/ 669131 w 711994"/>
              <a:gd name="connsiteY77" fmla="*/ 1002507 h 1150144"/>
              <a:gd name="connsiteX78" fmla="*/ 678656 w 711994"/>
              <a:gd name="connsiteY78" fmla="*/ 985838 h 1150144"/>
              <a:gd name="connsiteX79" fmla="*/ 685800 w 711994"/>
              <a:gd name="connsiteY79" fmla="*/ 978694 h 1150144"/>
              <a:gd name="connsiteX80" fmla="*/ 692944 w 711994"/>
              <a:gd name="connsiteY80" fmla="*/ 962025 h 1150144"/>
              <a:gd name="connsiteX81" fmla="*/ 695325 w 711994"/>
              <a:gd name="connsiteY81" fmla="*/ 952500 h 1150144"/>
              <a:gd name="connsiteX82" fmla="*/ 700087 w 711994"/>
              <a:gd name="connsiteY82" fmla="*/ 938213 h 1150144"/>
              <a:gd name="connsiteX83" fmla="*/ 704850 w 711994"/>
              <a:gd name="connsiteY83" fmla="*/ 895350 h 1150144"/>
              <a:gd name="connsiteX84" fmla="*/ 709612 w 711994"/>
              <a:gd name="connsiteY84" fmla="*/ 857250 h 1150144"/>
              <a:gd name="connsiteX85" fmla="*/ 711994 w 711994"/>
              <a:gd name="connsiteY85" fmla="*/ 819150 h 1150144"/>
              <a:gd name="connsiteX86" fmla="*/ 709612 w 711994"/>
              <a:gd name="connsiteY86" fmla="*/ 700088 h 1150144"/>
              <a:gd name="connsiteX87" fmla="*/ 704850 w 711994"/>
              <a:gd name="connsiteY87" fmla="*/ 669132 h 1150144"/>
              <a:gd name="connsiteX88" fmla="*/ 700087 w 711994"/>
              <a:gd name="connsiteY88" fmla="*/ 652463 h 1150144"/>
              <a:gd name="connsiteX89" fmla="*/ 697706 w 711994"/>
              <a:gd name="connsiteY89" fmla="*/ 638175 h 1150144"/>
              <a:gd name="connsiteX90" fmla="*/ 690562 w 711994"/>
              <a:gd name="connsiteY90" fmla="*/ 604838 h 1150144"/>
              <a:gd name="connsiteX91" fmla="*/ 688181 w 711994"/>
              <a:gd name="connsiteY91" fmla="*/ 597694 h 1150144"/>
              <a:gd name="connsiteX92" fmla="*/ 683419 w 711994"/>
              <a:gd name="connsiteY92" fmla="*/ 566738 h 1150144"/>
              <a:gd name="connsiteX93" fmla="*/ 681037 w 711994"/>
              <a:gd name="connsiteY93" fmla="*/ 557213 h 1150144"/>
              <a:gd name="connsiteX94" fmla="*/ 678656 w 711994"/>
              <a:gd name="connsiteY94" fmla="*/ 545307 h 1150144"/>
              <a:gd name="connsiteX95" fmla="*/ 676275 w 711994"/>
              <a:gd name="connsiteY95" fmla="*/ 531019 h 1150144"/>
              <a:gd name="connsiteX96" fmla="*/ 671512 w 711994"/>
              <a:gd name="connsiteY96" fmla="*/ 514350 h 1150144"/>
              <a:gd name="connsiteX97" fmla="*/ 669131 w 711994"/>
              <a:gd name="connsiteY97" fmla="*/ 504825 h 1150144"/>
              <a:gd name="connsiteX98" fmla="*/ 664369 w 711994"/>
              <a:gd name="connsiteY98" fmla="*/ 490538 h 1150144"/>
              <a:gd name="connsiteX99" fmla="*/ 661987 w 711994"/>
              <a:gd name="connsiteY99" fmla="*/ 478632 h 1150144"/>
              <a:gd name="connsiteX100" fmla="*/ 659606 w 711994"/>
              <a:gd name="connsiteY100" fmla="*/ 461963 h 1150144"/>
              <a:gd name="connsiteX101" fmla="*/ 654844 w 711994"/>
              <a:gd name="connsiteY101" fmla="*/ 445294 h 1150144"/>
              <a:gd name="connsiteX102" fmla="*/ 652462 w 711994"/>
              <a:gd name="connsiteY102" fmla="*/ 433388 h 1150144"/>
              <a:gd name="connsiteX103" fmla="*/ 650081 w 711994"/>
              <a:gd name="connsiteY103" fmla="*/ 426244 h 1150144"/>
              <a:gd name="connsiteX104" fmla="*/ 647700 w 711994"/>
              <a:gd name="connsiteY104" fmla="*/ 416719 h 1150144"/>
              <a:gd name="connsiteX105" fmla="*/ 642937 w 711994"/>
              <a:gd name="connsiteY105" fmla="*/ 407194 h 1150144"/>
              <a:gd name="connsiteX106" fmla="*/ 633412 w 711994"/>
              <a:gd name="connsiteY106" fmla="*/ 392907 h 1150144"/>
              <a:gd name="connsiteX107" fmla="*/ 623887 w 711994"/>
              <a:gd name="connsiteY107" fmla="*/ 381000 h 1150144"/>
              <a:gd name="connsiteX108" fmla="*/ 621506 w 711994"/>
              <a:gd name="connsiteY108" fmla="*/ 373857 h 1150144"/>
              <a:gd name="connsiteX109" fmla="*/ 614362 w 711994"/>
              <a:gd name="connsiteY109" fmla="*/ 366713 h 1150144"/>
              <a:gd name="connsiteX110" fmla="*/ 609600 w 711994"/>
              <a:gd name="connsiteY110" fmla="*/ 359569 h 1150144"/>
              <a:gd name="connsiteX111" fmla="*/ 602456 w 711994"/>
              <a:gd name="connsiteY111" fmla="*/ 352425 h 1150144"/>
              <a:gd name="connsiteX112" fmla="*/ 595312 w 711994"/>
              <a:gd name="connsiteY112" fmla="*/ 338138 h 1150144"/>
              <a:gd name="connsiteX113" fmla="*/ 578644 w 711994"/>
              <a:gd name="connsiteY113" fmla="*/ 316707 h 1150144"/>
              <a:gd name="connsiteX114" fmla="*/ 571500 w 711994"/>
              <a:gd name="connsiteY114" fmla="*/ 302419 h 1150144"/>
              <a:gd name="connsiteX115" fmla="*/ 566737 w 711994"/>
              <a:gd name="connsiteY115" fmla="*/ 285750 h 1150144"/>
              <a:gd name="connsiteX116" fmla="*/ 557212 w 711994"/>
              <a:gd name="connsiteY116" fmla="*/ 264319 h 1150144"/>
              <a:gd name="connsiteX117" fmla="*/ 526256 w 711994"/>
              <a:gd name="connsiteY117" fmla="*/ 130970 h 1150144"/>
              <a:gd name="connsiteX118" fmla="*/ 590550 w 711994"/>
              <a:gd name="connsiteY118" fmla="*/ 0 h 1150144"/>
              <a:gd name="connsiteX0" fmla="*/ 76200 w 711994"/>
              <a:gd name="connsiteY0" fmla="*/ 0 h 1150144"/>
              <a:gd name="connsiteX1" fmla="*/ 116681 w 711994"/>
              <a:gd name="connsiteY1" fmla="*/ 104775 h 1150144"/>
              <a:gd name="connsiteX2" fmla="*/ 123825 w 711994"/>
              <a:gd name="connsiteY2" fmla="*/ 171450 h 1150144"/>
              <a:gd name="connsiteX3" fmla="*/ 111919 w 711994"/>
              <a:gd name="connsiteY3" fmla="*/ 242888 h 1150144"/>
              <a:gd name="connsiteX4" fmla="*/ 109537 w 711994"/>
              <a:gd name="connsiteY4" fmla="*/ 254794 h 1150144"/>
              <a:gd name="connsiteX5" fmla="*/ 102394 w 711994"/>
              <a:gd name="connsiteY5" fmla="*/ 276225 h 1150144"/>
              <a:gd name="connsiteX6" fmla="*/ 100012 w 711994"/>
              <a:gd name="connsiteY6" fmla="*/ 283369 h 1150144"/>
              <a:gd name="connsiteX7" fmla="*/ 90487 w 711994"/>
              <a:gd name="connsiteY7" fmla="*/ 297657 h 1150144"/>
              <a:gd name="connsiteX8" fmla="*/ 88106 w 711994"/>
              <a:gd name="connsiteY8" fmla="*/ 304800 h 1150144"/>
              <a:gd name="connsiteX9" fmla="*/ 73819 w 711994"/>
              <a:gd name="connsiteY9" fmla="*/ 323850 h 1150144"/>
              <a:gd name="connsiteX10" fmla="*/ 69056 w 711994"/>
              <a:gd name="connsiteY10" fmla="*/ 338138 h 1150144"/>
              <a:gd name="connsiteX11" fmla="*/ 59531 w 711994"/>
              <a:gd name="connsiteY11" fmla="*/ 354807 h 1150144"/>
              <a:gd name="connsiteX12" fmla="*/ 47625 w 711994"/>
              <a:gd name="connsiteY12" fmla="*/ 390525 h 1150144"/>
              <a:gd name="connsiteX13" fmla="*/ 45244 w 711994"/>
              <a:gd name="connsiteY13" fmla="*/ 397669 h 1150144"/>
              <a:gd name="connsiteX14" fmla="*/ 42862 w 711994"/>
              <a:gd name="connsiteY14" fmla="*/ 404813 h 1150144"/>
              <a:gd name="connsiteX15" fmla="*/ 40481 w 711994"/>
              <a:gd name="connsiteY15" fmla="*/ 454819 h 1150144"/>
              <a:gd name="connsiteX16" fmla="*/ 38100 w 711994"/>
              <a:gd name="connsiteY16" fmla="*/ 466725 h 1150144"/>
              <a:gd name="connsiteX17" fmla="*/ 35719 w 711994"/>
              <a:gd name="connsiteY17" fmla="*/ 485775 h 1150144"/>
              <a:gd name="connsiteX18" fmla="*/ 28575 w 711994"/>
              <a:gd name="connsiteY18" fmla="*/ 509588 h 1150144"/>
              <a:gd name="connsiteX19" fmla="*/ 23812 w 711994"/>
              <a:gd name="connsiteY19" fmla="*/ 538163 h 1150144"/>
              <a:gd name="connsiteX20" fmla="*/ 19050 w 711994"/>
              <a:gd name="connsiteY20" fmla="*/ 557213 h 1150144"/>
              <a:gd name="connsiteX21" fmla="*/ 14287 w 711994"/>
              <a:gd name="connsiteY21" fmla="*/ 585788 h 1150144"/>
              <a:gd name="connsiteX22" fmla="*/ 11906 w 711994"/>
              <a:gd name="connsiteY22" fmla="*/ 607219 h 1150144"/>
              <a:gd name="connsiteX23" fmla="*/ 9525 w 711994"/>
              <a:gd name="connsiteY23" fmla="*/ 616744 h 1150144"/>
              <a:gd name="connsiteX24" fmla="*/ 2381 w 711994"/>
              <a:gd name="connsiteY24" fmla="*/ 709613 h 1150144"/>
              <a:gd name="connsiteX25" fmla="*/ 0 w 711994"/>
              <a:gd name="connsiteY25" fmla="*/ 776288 h 1150144"/>
              <a:gd name="connsiteX26" fmla="*/ 2381 w 711994"/>
              <a:gd name="connsiteY26" fmla="*/ 845344 h 1150144"/>
              <a:gd name="connsiteX27" fmla="*/ 4762 w 711994"/>
              <a:gd name="connsiteY27" fmla="*/ 854869 h 1150144"/>
              <a:gd name="connsiteX28" fmla="*/ 7144 w 711994"/>
              <a:gd name="connsiteY28" fmla="*/ 871538 h 1150144"/>
              <a:gd name="connsiteX29" fmla="*/ 16669 w 711994"/>
              <a:gd name="connsiteY29" fmla="*/ 892969 h 1150144"/>
              <a:gd name="connsiteX30" fmla="*/ 21431 w 711994"/>
              <a:gd name="connsiteY30" fmla="*/ 909638 h 1150144"/>
              <a:gd name="connsiteX31" fmla="*/ 26194 w 711994"/>
              <a:gd name="connsiteY31" fmla="*/ 916782 h 1150144"/>
              <a:gd name="connsiteX32" fmla="*/ 33337 w 711994"/>
              <a:gd name="connsiteY32" fmla="*/ 942975 h 1150144"/>
              <a:gd name="connsiteX33" fmla="*/ 38100 w 711994"/>
              <a:gd name="connsiteY33" fmla="*/ 950119 h 1150144"/>
              <a:gd name="connsiteX34" fmla="*/ 47625 w 711994"/>
              <a:gd name="connsiteY34" fmla="*/ 964407 h 1150144"/>
              <a:gd name="connsiteX35" fmla="*/ 50006 w 711994"/>
              <a:gd name="connsiteY35" fmla="*/ 973932 h 1150144"/>
              <a:gd name="connsiteX36" fmla="*/ 54769 w 711994"/>
              <a:gd name="connsiteY36" fmla="*/ 981075 h 1150144"/>
              <a:gd name="connsiteX37" fmla="*/ 57150 w 711994"/>
              <a:gd name="connsiteY37" fmla="*/ 988219 h 1150144"/>
              <a:gd name="connsiteX38" fmla="*/ 61912 w 711994"/>
              <a:gd name="connsiteY38" fmla="*/ 997744 h 1150144"/>
              <a:gd name="connsiteX39" fmla="*/ 64294 w 711994"/>
              <a:gd name="connsiteY39" fmla="*/ 1012032 h 1150144"/>
              <a:gd name="connsiteX40" fmla="*/ 66675 w 711994"/>
              <a:gd name="connsiteY40" fmla="*/ 1019175 h 1150144"/>
              <a:gd name="connsiteX41" fmla="*/ 71437 w 711994"/>
              <a:gd name="connsiteY41" fmla="*/ 1035844 h 1150144"/>
              <a:gd name="connsiteX42" fmla="*/ 80962 w 711994"/>
              <a:gd name="connsiteY42" fmla="*/ 1054894 h 1150144"/>
              <a:gd name="connsiteX43" fmla="*/ 90487 w 711994"/>
              <a:gd name="connsiteY43" fmla="*/ 1076325 h 1150144"/>
              <a:gd name="connsiteX44" fmla="*/ 92869 w 711994"/>
              <a:gd name="connsiteY44" fmla="*/ 1083469 h 1150144"/>
              <a:gd name="connsiteX45" fmla="*/ 107156 w 711994"/>
              <a:gd name="connsiteY45" fmla="*/ 1092994 h 1150144"/>
              <a:gd name="connsiteX46" fmla="*/ 114300 w 711994"/>
              <a:gd name="connsiteY46" fmla="*/ 1097757 h 1150144"/>
              <a:gd name="connsiteX47" fmla="*/ 128587 w 711994"/>
              <a:gd name="connsiteY47" fmla="*/ 1102519 h 1150144"/>
              <a:gd name="connsiteX48" fmla="*/ 142875 w 711994"/>
              <a:gd name="connsiteY48" fmla="*/ 1109663 h 1150144"/>
              <a:gd name="connsiteX49" fmla="*/ 150019 w 711994"/>
              <a:gd name="connsiteY49" fmla="*/ 1114425 h 1150144"/>
              <a:gd name="connsiteX50" fmla="*/ 157162 w 711994"/>
              <a:gd name="connsiteY50" fmla="*/ 1116807 h 1150144"/>
              <a:gd name="connsiteX51" fmla="*/ 171450 w 711994"/>
              <a:gd name="connsiteY51" fmla="*/ 1123950 h 1150144"/>
              <a:gd name="connsiteX52" fmla="*/ 178594 w 711994"/>
              <a:gd name="connsiteY52" fmla="*/ 1128713 h 1150144"/>
              <a:gd name="connsiteX53" fmla="*/ 192881 w 711994"/>
              <a:gd name="connsiteY53" fmla="*/ 1133475 h 1150144"/>
              <a:gd name="connsiteX54" fmla="*/ 200025 w 711994"/>
              <a:gd name="connsiteY54" fmla="*/ 1135857 h 1150144"/>
              <a:gd name="connsiteX55" fmla="*/ 207169 w 711994"/>
              <a:gd name="connsiteY55" fmla="*/ 1138238 h 1150144"/>
              <a:gd name="connsiteX56" fmla="*/ 214312 w 711994"/>
              <a:gd name="connsiteY56" fmla="*/ 1140619 h 1150144"/>
              <a:gd name="connsiteX57" fmla="*/ 238125 w 711994"/>
              <a:gd name="connsiteY57" fmla="*/ 1145382 h 1150144"/>
              <a:gd name="connsiteX58" fmla="*/ 245269 w 711994"/>
              <a:gd name="connsiteY58" fmla="*/ 1147763 h 1150144"/>
              <a:gd name="connsiteX59" fmla="*/ 290512 w 711994"/>
              <a:gd name="connsiteY59" fmla="*/ 1150144 h 1150144"/>
              <a:gd name="connsiteX60" fmla="*/ 459581 w 711994"/>
              <a:gd name="connsiteY60" fmla="*/ 1147763 h 1150144"/>
              <a:gd name="connsiteX61" fmla="*/ 469106 w 711994"/>
              <a:gd name="connsiteY61" fmla="*/ 1145382 h 1150144"/>
              <a:gd name="connsiteX62" fmla="*/ 485775 w 711994"/>
              <a:gd name="connsiteY62" fmla="*/ 1138238 h 1150144"/>
              <a:gd name="connsiteX63" fmla="*/ 502444 w 711994"/>
              <a:gd name="connsiteY63" fmla="*/ 1128713 h 1150144"/>
              <a:gd name="connsiteX64" fmla="*/ 526256 w 711994"/>
              <a:gd name="connsiteY64" fmla="*/ 1107282 h 1150144"/>
              <a:gd name="connsiteX65" fmla="*/ 533400 w 711994"/>
              <a:gd name="connsiteY65" fmla="*/ 1104900 h 1150144"/>
              <a:gd name="connsiteX66" fmla="*/ 550069 w 711994"/>
              <a:gd name="connsiteY66" fmla="*/ 1092994 h 1150144"/>
              <a:gd name="connsiteX67" fmla="*/ 569119 w 711994"/>
              <a:gd name="connsiteY67" fmla="*/ 1083469 h 1150144"/>
              <a:gd name="connsiteX68" fmla="*/ 585787 w 711994"/>
              <a:gd name="connsiteY68" fmla="*/ 1071563 h 1150144"/>
              <a:gd name="connsiteX69" fmla="*/ 592931 w 711994"/>
              <a:gd name="connsiteY69" fmla="*/ 1066800 h 1150144"/>
              <a:gd name="connsiteX70" fmla="*/ 602456 w 711994"/>
              <a:gd name="connsiteY70" fmla="*/ 1059657 h 1150144"/>
              <a:gd name="connsiteX71" fmla="*/ 609600 w 711994"/>
              <a:gd name="connsiteY71" fmla="*/ 1057275 h 1150144"/>
              <a:gd name="connsiteX72" fmla="*/ 616744 w 711994"/>
              <a:gd name="connsiteY72" fmla="*/ 1050132 h 1150144"/>
              <a:gd name="connsiteX73" fmla="*/ 631031 w 711994"/>
              <a:gd name="connsiteY73" fmla="*/ 1040607 h 1150144"/>
              <a:gd name="connsiteX74" fmla="*/ 640556 w 711994"/>
              <a:gd name="connsiteY74" fmla="*/ 1033463 h 1150144"/>
              <a:gd name="connsiteX75" fmla="*/ 647700 w 711994"/>
              <a:gd name="connsiteY75" fmla="*/ 1028700 h 1150144"/>
              <a:gd name="connsiteX76" fmla="*/ 661987 w 711994"/>
              <a:gd name="connsiteY76" fmla="*/ 1009650 h 1150144"/>
              <a:gd name="connsiteX77" fmla="*/ 669131 w 711994"/>
              <a:gd name="connsiteY77" fmla="*/ 1002507 h 1150144"/>
              <a:gd name="connsiteX78" fmla="*/ 678656 w 711994"/>
              <a:gd name="connsiteY78" fmla="*/ 985838 h 1150144"/>
              <a:gd name="connsiteX79" fmla="*/ 685800 w 711994"/>
              <a:gd name="connsiteY79" fmla="*/ 978694 h 1150144"/>
              <a:gd name="connsiteX80" fmla="*/ 692944 w 711994"/>
              <a:gd name="connsiteY80" fmla="*/ 962025 h 1150144"/>
              <a:gd name="connsiteX81" fmla="*/ 695325 w 711994"/>
              <a:gd name="connsiteY81" fmla="*/ 952500 h 1150144"/>
              <a:gd name="connsiteX82" fmla="*/ 700087 w 711994"/>
              <a:gd name="connsiteY82" fmla="*/ 938213 h 1150144"/>
              <a:gd name="connsiteX83" fmla="*/ 704850 w 711994"/>
              <a:gd name="connsiteY83" fmla="*/ 895350 h 1150144"/>
              <a:gd name="connsiteX84" fmla="*/ 709612 w 711994"/>
              <a:gd name="connsiteY84" fmla="*/ 857250 h 1150144"/>
              <a:gd name="connsiteX85" fmla="*/ 711994 w 711994"/>
              <a:gd name="connsiteY85" fmla="*/ 819150 h 1150144"/>
              <a:gd name="connsiteX86" fmla="*/ 709612 w 711994"/>
              <a:gd name="connsiteY86" fmla="*/ 700088 h 1150144"/>
              <a:gd name="connsiteX87" fmla="*/ 704850 w 711994"/>
              <a:gd name="connsiteY87" fmla="*/ 669132 h 1150144"/>
              <a:gd name="connsiteX88" fmla="*/ 700087 w 711994"/>
              <a:gd name="connsiteY88" fmla="*/ 652463 h 1150144"/>
              <a:gd name="connsiteX89" fmla="*/ 697706 w 711994"/>
              <a:gd name="connsiteY89" fmla="*/ 638175 h 1150144"/>
              <a:gd name="connsiteX90" fmla="*/ 690562 w 711994"/>
              <a:gd name="connsiteY90" fmla="*/ 604838 h 1150144"/>
              <a:gd name="connsiteX91" fmla="*/ 688181 w 711994"/>
              <a:gd name="connsiteY91" fmla="*/ 597694 h 1150144"/>
              <a:gd name="connsiteX92" fmla="*/ 683419 w 711994"/>
              <a:gd name="connsiteY92" fmla="*/ 566738 h 1150144"/>
              <a:gd name="connsiteX93" fmla="*/ 681037 w 711994"/>
              <a:gd name="connsiteY93" fmla="*/ 557213 h 1150144"/>
              <a:gd name="connsiteX94" fmla="*/ 678656 w 711994"/>
              <a:gd name="connsiteY94" fmla="*/ 545307 h 1150144"/>
              <a:gd name="connsiteX95" fmla="*/ 676275 w 711994"/>
              <a:gd name="connsiteY95" fmla="*/ 531019 h 1150144"/>
              <a:gd name="connsiteX96" fmla="*/ 671512 w 711994"/>
              <a:gd name="connsiteY96" fmla="*/ 514350 h 1150144"/>
              <a:gd name="connsiteX97" fmla="*/ 669131 w 711994"/>
              <a:gd name="connsiteY97" fmla="*/ 504825 h 1150144"/>
              <a:gd name="connsiteX98" fmla="*/ 664369 w 711994"/>
              <a:gd name="connsiteY98" fmla="*/ 490538 h 1150144"/>
              <a:gd name="connsiteX99" fmla="*/ 661987 w 711994"/>
              <a:gd name="connsiteY99" fmla="*/ 478632 h 1150144"/>
              <a:gd name="connsiteX100" fmla="*/ 659606 w 711994"/>
              <a:gd name="connsiteY100" fmla="*/ 461963 h 1150144"/>
              <a:gd name="connsiteX101" fmla="*/ 654844 w 711994"/>
              <a:gd name="connsiteY101" fmla="*/ 445294 h 1150144"/>
              <a:gd name="connsiteX102" fmla="*/ 652462 w 711994"/>
              <a:gd name="connsiteY102" fmla="*/ 433388 h 1150144"/>
              <a:gd name="connsiteX103" fmla="*/ 650081 w 711994"/>
              <a:gd name="connsiteY103" fmla="*/ 426244 h 1150144"/>
              <a:gd name="connsiteX104" fmla="*/ 647700 w 711994"/>
              <a:gd name="connsiteY104" fmla="*/ 416719 h 1150144"/>
              <a:gd name="connsiteX105" fmla="*/ 642937 w 711994"/>
              <a:gd name="connsiteY105" fmla="*/ 407194 h 1150144"/>
              <a:gd name="connsiteX106" fmla="*/ 633412 w 711994"/>
              <a:gd name="connsiteY106" fmla="*/ 392907 h 1150144"/>
              <a:gd name="connsiteX107" fmla="*/ 623887 w 711994"/>
              <a:gd name="connsiteY107" fmla="*/ 381000 h 1150144"/>
              <a:gd name="connsiteX108" fmla="*/ 621506 w 711994"/>
              <a:gd name="connsiteY108" fmla="*/ 373857 h 1150144"/>
              <a:gd name="connsiteX109" fmla="*/ 614362 w 711994"/>
              <a:gd name="connsiteY109" fmla="*/ 366713 h 1150144"/>
              <a:gd name="connsiteX110" fmla="*/ 609600 w 711994"/>
              <a:gd name="connsiteY110" fmla="*/ 359569 h 1150144"/>
              <a:gd name="connsiteX111" fmla="*/ 602456 w 711994"/>
              <a:gd name="connsiteY111" fmla="*/ 352425 h 1150144"/>
              <a:gd name="connsiteX112" fmla="*/ 595312 w 711994"/>
              <a:gd name="connsiteY112" fmla="*/ 338138 h 1150144"/>
              <a:gd name="connsiteX113" fmla="*/ 578644 w 711994"/>
              <a:gd name="connsiteY113" fmla="*/ 316707 h 1150144"/>
              <a:gd name="connsiteX114" fmla="*/ 571500 w 711994"/>
              <a:gd name="connsiteY114" fmla="*/ 302419 h 1150144"/>
              <a:gd name="connsiteX115" fmla="*/ 566737 w 711994"/>
              <a:gd name="connsiteY115" fmla="*/ 285750 h 1150144"/>
              <a:gd name="connsiteX116" fmla="*/ 557212 w 711994"/>
              <a:gd name="connsiteY116" fmla="*/ 264319 h 1150144"/>
              <a:gd name="connsiteX117" fmla="*/ 526256 w 711994"/>
              <a:gd name="connsiteY117" fmla="*/ 130970 h 1150144"/>
              <a:gd name="connsiteX118" fmla="*/ 566737 w 711994"/>
              <a:gd name="connsiteY118" fmla="*/ 4763 h 1150144"/>
              <a:gd name="connsiteX0" fmla="*/ 76200 w 711994"/>
              <a:gd name="connsiteY0" fmla="*/ 0 h 1150144"/>
              <a:gd name="connsiteX1" fmla="*/ 116681 w 711994"/>
              <a:gd name="connsiteY1" fmla="*/ 104775 h 1150144"/>
              <a:gd name="connsiteX2" fmla="*/ 123825 w 711994"/>
              <a:gd name="connsiteY2" fmla="*/ 171450 h 1150144"/>
              <a:gd name="connsiteX3" fmla="*/ 111919 w 711994"/>
              <a:gd name="connsiteY3" fmla="*/ 242888 h 1150144"/>
              <a:gd name="connsiteX4" fmla="*/ 109537 w 711994"/>
              <a:gd name="connsiteY4" fmla="*/ 254794 h 1150144"/>
              <a:gd name="connsiteX5" fmla="*/ 102394 w 711994"/>
              <a:gd name="connsiteY5" fmla="*/ 276225 h 1150144"/>
              <a:gd name="connsiteX6" fmla="*/ 100012 w 711994"/>
              <a:gd name="connsiteY6" fmla="*/ 283369 h 1150144"/>
              <a:gd name="connsiteX7" fmla="*/ 90487 w 711994"/>
              <a:gd name="connsiteY7" fmla="*/ 297657 h 1150144"/>
              <a:gd name="connsiteX8" fmla="*/ 88106 w 711994"/>
              <a:gd name="connsiteY8" fmla="*/ 304800 h 1150144"/>
              <a:gd name="connsiteX9" fmla="*/ 73819 w 711994"/>
              <a:gd name="connsiteY9" fmla="*/ 323850 h 1150144"/>
              <a:gd name="connsiteX10" fmla="*/ 69056 w 711994"/>
              <a:gd name="connsiteY10" fmla="*/ 338138 h 1150144"/>
              <a:gd name="connsiteX11" fmla="*/ 59531 w 711994"/>
              <a:gd name="connsiteY11" fmla="*/ 354807 h 1150144"/>
              <a:gd name="connsiteX12" fmla="*/ 47625 w 711994"/>
              <a:gd name="connsiteY12" fmla="*/ 390525 h 1150144"/>
              <a:gd name="connsiteX13" fmla="*/ 45244 w 711994"/>
              <a:gd name="connsiteY13" fmla="*/ 397669 h 1150144"/>
              <a:gd name="connsiteX14" fmla="*/ 42862 w 711994"/>
              <a:gd name="connsiteY14" fmla="*/ 404813 h 1150144"/>
              <a:gd name="connsiteX15" fmla="*/ 40481 w 711994"/>
              <a:gd name="connsiteY15" fmla="*/ 454819 h 1150144"/>
              <a:gd name="connsiteX16" fmla="*/ 38100 w 711994"/>
              <a:gd name="connsiteY16" fmla="*/ 466725 h 1150144"/>
              <a:gd name="connsiteX17" fmla="*/ 35719 w 711994"/>
              <a:gd name="connsiteY17" fmla="*/ 485775 h 1150144"/>
              <a:gd name="connsiteX18" fmla="*/ 28575 w 711994"/>
              <a:gd name="connsiteY18" fmla="*/ 509588 h 1150144"/>
              <a:gd name="connsiteX19" fmla="*/ 23812 w 711994"/>
              <a:gd name="connsiteY19" fmla="*/ 538163 h 1150144"/>
              <a:gd name="connsiteX20" fmla="*/ 19050 w 711994"/>
              <a:gd name="connsiteY20" fmla="*/ 557213 h 1150144"/>
              <a:gd name="connsiteX21" fmla="*/ 14287 w 711994"/>
              <a:gd name="connsiteY21" fmla="*/ 585788 h 1150144"/>
              <a:gd name="connsiteX22" fmla="*/ 11906 w 711994"/>
              <a:gd name="connsiteY22" fmla="*/ 607219 h 1150144"/>
              <a:gd name="connsiteX23" fmla="*/ 9525 w 711994"/>
              <a:gd name="connsiteY23" fmla="*/ 616744 h 1150144"/>
              <a:gd name="connsiteX24" fmla="*/ 2381 w 711994"/>
              <a:gd name="connsiteY24" fmla="*/ 709613 h 1150144"/>
              <a:gd name="connsiteX25" fmla="*/ 0 w 711994"/>
              <a:gd name="connsiteY25" fmla="*/ 776288 h 1150144"/>
              <a:gd name="connsiteX26" fmla="*/ 2381 w 711994"/>
              <a:gd name="connsiteY26" fmla="*/ 845344 h 1150144"/>
              <a:gd name="connsiteX27" fmla="*/ 4762 w 711994"/>
              <a:gd name="connsiteY27" fmla="*/ 854869 h 1150144"/>
              <a:gd name="connsiteX28" fmla="*/ 7144 w 711994"/>
              <a:gd name="connsiteY28" fmla="*/ 871538 h 1150144"/>
              <a:gd name="connsiteX29" fmla="*/ 16669 w 711994"/>
              <a:gd name="connsiteY29" fmla="*/ 892969 h 1150144"/>
              <a:gd name="connsiteX30" fmla="*/ 21431 w 711994"/>
              <a:gd name="connsiteY30" fmla="*/ 909638 h 1150144"/>
              <a:gd name="connsiteX31" fmla="*/ 26194 w 711994"/>
              <a:gd name="connsiteY31" fmla="*/ 916782 h 1150144"/>
              <a:gd name="connsiteX32" fmla="*/ 33337 w 711994"/>
              <a:gd name="connsiteY32" fmla="*/ 942975 h 1150144"/>
              <a:gd name="connsiteX33" fmla="*/ 38100 w 711994"/>
              <a:gd name="connsiteY33" fmla="*/ 950119 h 1150144"/>
              <a:gd name="connsiteX34" fmla="*/ 47625 w 711994"/>
              <a:gd name="connsiteY34" fmla="*/ 964407 h 1150144"/>
              <a:gd name="connsiteX35" fmla="*/ 50006 w 711994"/>
              <a:gd name="connsiteY35" fmla="*/ 973932 h 1150144"/>
              <a:gd name="connsiteX36" fmla="*/ 54769 w 711994"/>
              <a:gd name="connsiteY36" fmla="*/ 981075 h 1150144"/>
              <a:gd name="connsiteX37" fmla="*/ 57150 w 711994"/>
              <a:gd name="connsiteY37" fmla="*/ 988219 h 1150144"/>
              <a:gd name="connsiteX38" fmla="*/ 61912 w 711994"/>
              <a:gd name="connsiteY38" fmla="*/ 997744 h 1150144"/>
              <a:gd name="connsiteX39" fmla="*/ 64294 w 711994"/>
              <a:gd name="connsiteY39" fmla="*/ 1012032 h 1150144"/>
              <a:gd name="connsiteX40" fmla="*/ 66675 w 711994"/>
              <a:gd name="connsiteY40" fmla="*/ 1019175 h 1150144"/>
              <a:gd name="connsiteX41" fmla="*/ 71437 w 711994"/>
              <a:gd name="connsiteY41" fmla="*/ 1035844 h 1150144"/>
              <a:gd name="connsiteX42" fmla="*/ 80962 w 711994"/>
              <a:gd name="connsiteY42" fmla="*/ 1054894 h 1150144"/>
              <a:gd name="connsiteX43" fmla="*/ 90487 w 711994"/>
              <a:gd name="connsiteY43" fmla="*/ 1076325 h 1150144"/>
              <a:gd name="connsiteX44" fmla="*/ 92869 w 711994"/>
              <a:gd name="connsiteY44" fmla="*/ 1083469 h 1150144"/>
              <a:gd name="connsiteX45" fmla="*/ 107156 w 711994"/>
              <a:gd name="connsiteY45" fmla="*/ 1092994 h 1150144"/>
              <a:gd name="connsiteX46" fmla="*/ 114300 w 711994"/>
              <a:gd name="connsiteY46" fmla="*/ 1097757 h 1150144"/>
              <a:gd name="connsiteX47" fmla="*/ 128587 w 711994"/>
              <a:gd name="connsiteY47" fmla="*/ 1102519 h 1150144"/>
              <a:gd name="connsiteX48" fmla="*/ 142875 w 711994"/>
              <a:gd name="connsiteY48" fmla="*/ 1109663 h 1150144"/>
              <a:gd name="connsiteX49" fmla="*/ 150019 w 711994"/>
              <a:gd name="connsiteY49" fmla="*/ 1114425 h 1150144"/>
              <a:gd name="connsiteX50" fmla="*/ 157162 w 711994"/>
              <a:gd name="connsiteY50" fmla="*/ 1116807 h 1150144"/>
              <a:gd name="connsiteX51" fmla="*/ 171450 w 711994"/>
              <a:gd name="connsiteY51" fmla="*/ 1123950 h 1150144"/>
              <a:gd name="connsiteX52" fmla="*/ 178594 w 711994"/>
              <a:gd name="connsiteY52" fmla="*/ 1128713 h 1150144"/>
              <a:gd name="connsiteX53" fmla="*/ 192881 w 711994"/>
              <a:gd name="connsiteY53" fmla="*/ 1133475 h 1150144"/>
              <a:gd name="connsiteX54" fmla="*/ 200025 w 711994"/>
              <a:gd name="connsiteY54" fmla="*/ 1135857 h 1150144"/>
              <a:gd name="connsiteX55" fmla="*/ 207169 w 711994"/>
              <a:gd name="connsiteY55" fmla="*/ 1138238 h 1150144"/>
              <a:gd name="connsiteX56" fmla="*/ 214312 w 711994"/>
              <a:gd name="connsiteY56" fmla="*/ 1140619 h 1150144"/>
              <a:gd name="connsiteX57" fmla="*/ 238125 w 711994"/>
              <a:gd name="connsiteY57" fmla="*/ 1145382 h 1150144"/>
              <a:gd name="connsiteX58" fmla="*/ 245269 w 711994"/>
              <a:gd name="connsiteY58" fmla="*/ 1147763 h 1150144"/>
              <a:gd name="connsiteX59" fmla="*/ 290512 w 711994"/>
              <a:gd name="connsiteY59" fmla="*/ 1150144 h 1150144"/>
              <a:gd name="connsiteX60" fmla="*/ 459581 w 711994"/>
              <a:gd name="connsiteY60" fmla="*/ 1147763 h 1150144"/>
              <a:gd name="connsiteX61" fmla="*/ 469106 w 711994"/>
              <a:gd name="connsiteY61" fmla="*/ 1145382 h 1150144"/>
              <a:gd name="connsiteX62" fmla="*/ 485775 w 711994"/>
              <a:gd name="connsiteY62" fmla="*/ 1138238 h 1150144"/>
              <a:gd name="connsiteX63" fmla="*/ 502444 w 711994"/>
              <a:gd name="connsiteY63" fmla="*/ 1128713 h 1150144"/>
              <a:gd name="connsiteX64" fmla="*/ 526256 w 711994"/>
              <a:gd name="connsiteY64" fmla="*/ 1107282 h 1150144"/>
              <a:gd name="connsiteX65" fmla="*/ 533400 w 711994"/>
              <a:gd name="connsiteY65" fmla="*/ 1104900 h 1150144"/>
              <a:gd name="connsiteX66" fmla="*/ 550069 w 711994"/>
              <a:gd name="connsiteY66" fmla="*/ 1092994 h 1150144"/>
              <a:gd name="connsiteX67" fmla="*/ 569119 w 711994"/>
              <a:gd name="connsiteY67" fmla="*/ 1083469 h 1150144"/>
              <a:gd name="connsiteX68" fmla="*/ 585787 w 711994"/>
              <a:gd name="connsiteY68" fmla="*/ 1071563 h 1150144"/>
              <a:gd name="connsiteX69" fmla="*/ 592931 w 711994"/>
              <a:gd name="connsiteY69" fmla="*/ 1066800 h 1150144"/>
              <a:gd name="connsiteX70" fmla="*/ 602456 w 711994"/>
              <a:gd name="connsiteY70" fmla="*/ 1059657 h 1150144"/>
              <a:gd name="connsiteX71" fmla="*/ 609600 w 711994"/>
              <a:gd name="connsiteY71" fmla="*/ 1057275 h 1150144"/>
              <a:gd name="connsiteX72" fmla="*/ 616744 w 711994"/>
              <a:gd name="connsiteY72" fmla="*/ 1050132 h 1150144"/>
              <a:gd name="connsiteX73" fmla="*/ 631031 w 711994"/>
              <a:gd name="connsiteY73" fmla="*/ 1040607 h 1150144"/>
              <a:gd name="connsiteX74" fmla="*/ 640556 w 711994"/>
              <a:gd name="connsiteY74" fmla="*/ 1033463 h 1150144"/>
              <a:gd name="connsiteX75" fmla="*/ 647700 w 711994"/>
              <a:gd name="connsiteY75" fmla="*/ 1028700 h 1150144"/>
              <a:gd name="connsiteX76" fmla="*/ 661987 w 711994"/>
              <a:gd name="connsiteY76" fmla="*/ 1009650 h 1150144"/>
              <a:gd name="connsiteX77" fmla="*/ 669131 w 711994"/>
              <a:gd name="connsiteY77" fmla="*/ 1002507 h 1150144"/>
              <a:gd name="connsiteX78" fmla="*/ 678656 w 711994"/>
              <a:gd name="connsiteY78" fmla="*/ 985838 h 1150144"/>
              <a:gd name="connsiteX79" fmla="*/ 685800 w 711994"/>
              <a:gd name="connsiteY79" fmla="*/ 978694 h 1150144"/>
              <a:gd name="connsiteX80" fmla="*/ 692944 w 711994"/>
              <a:gd name="connsiteY80" fmla="*/ 962025 h 1150144"/>
              <a:gd name="connsiteX81" fmla="*/ 695325 w 711994"/>
              <a:gd name="connsiteY81" fmla="*/ 952500 h 1150144"/>
              <a:gd name="connsiteX82" fmla="*/ 700087 w 711994"/>
              <a:gd name="connsiteY82" fmla="*/ 938213 h 1150144"/>
              <a:gd name="connsiteX83" fmla="*/ 704850 w 711994"/>
              <a:gd name="connsiteY83" fmla="*/ 895350 h 1150144"/>
              <a:gd name="connsiteX84" fmla="*/ 709612 w 711994"/>
              <a:gd name="connsiteY84" fmla="*/ 857250 h 1150144"/>
              <a:gd name="connsiteX85" fmla="*/ 711994 w 711994"/>
              <a:gd name="connsiteY85" fmla="*/ 819150 h 1150144"/>
              <a:gd name="connsiteX86" fmla="*/ 709612 w 711994"/>
              <a:gd name="connsiteY86" fmla="*/ 700088 h 1150144"/>
              <a:gd name="connsiteX87" fmla="*/ 704850 w 711994"/>
              <a:gd name="connsiteY87" fmla="*/ 669132 h 1150144"/>
              <a:gd name="connsiteX88" fmla="*/ 700087 w 711994"/>
              <a:gd name="connsiteY88" fmla="*/ 652463 h 1150144"/>
              <a:gd name="connsiteX89" fmla="*/ 697706 w 711994"/>
              <a:gd name="connsiteY89" fmla="*/ 638175 h 1150144"/>
              <a:gd name="connsiteX90" fmla="*/ 690562 w 711994"/>
              <a:gd name="connsiteY90" fmla="*/ 604838 h 1150144"/>
              <a:gd name="connsiteX91" fmla="*/ 688181 w 711994"/>
              <a:gd name="connsiteY91" fmla="*/ 597694 h 1150144"/>
              <a:gd name="connsiteX92" fmla="*/ 683419 w 711994"/>
              <a:gd name="connsiteY92" fmla="*/ 566738 h 1150144"/>
              <a:gd name="connsiteX93" fmla="*/ 681037 w 711994"/>
              <a:gd name="connsiteY93" fmla="*/ 557213 h 1150144"/>
              <a:gd name="connsiteX94" fmla="*/ 678656 w 711994"/>
              <a:gd name="connsiteY94" fmla="*/ 545307 h 1150144"/>
              <a:gd name="connsiteX95" fmla="*/ 676275 w 711994"/>
              <a:gd name="connsiteY95" fmla="*/ 531019 h 1150144"/>
              <a:gd name="connsiteX96" fmla="*/ 671512 w 711994"/>
              <a:gd name="connsiteY96" fmla="*/ 514350 h 1150144"/>
              <a:gd name="connsiteX97" fmla="*/ 669131 w 711994"/>
              <a:gd name="connsiteY97" fmla="*/ 504825 h 1150144"/>
              <a:gd name="connsiteX98" fmla="*/ 664369 w 711994"/>
              <a:gd name="connsiteY98" fmla="*/ 490538 h 1150144"/>
              <a:gd name="connsiteX99" fmla="*/ 661987 w 711994"/>
              <a:gd name="connsiteY99" fmla="*/ 478632 h 1150144"/>
              <a:gd name="connsiteX100" fmla="*/ 659606 w 711994"/>
              <a:gd name="connsiteY100" fmla="*/ 461963 h 1150144"/>
              <a:gd name="connsiteX101" fmla="*/ 654844 w 711994"/>
              <a:gd name="connsiteY101" fmla="*/ 445294 h 1150144"/>
              <a:gd name="connsiteX102" fmla="*/ 652462 w 711994"/>
              <a:gd name="connsiteY102" fmla="*/ 433388 h 1150144"/>
              <a:gd name="connsiteX103" fmla="*/ 650081 w 711994"/>
              <a:gd name="connsiteY103" fmla="*/ 426244 h 1150144"/>
              <a:gd name="connsiteX104" fmla="*/ 647700 w 711994"/>
              <a:gd name="connsiteY104" fmla="*/ 416719 h 1150144"/>
              <a:gd name="connsiteX105" fmla="*/ 642937 w 711994"/>
              <a:gd name="connsiteY105" fmla="*/ 407194 h 1150144"/>
              <a:gd name="connsiteX106" fmla="*/ 633412 w 711994"/>
              <a:gd name="connsiteY106" fmla="*/ 392907 h 1150144"/>
              <a:gd name="connsiteX107" fmla="*/ 623887 w 711994"/>
              <a:gd name="connsiteY107" fmla="*/ 381000 h 1150144"/>
              <a:gd name="connsiteX108" fmla="*/ 621506 w 711994"/>
              <a:gd name="connsiteY108" fmla="*/ 373857 h 1150144"/>
              <a:gd name="connsiteX109" fmla="*/ 614362 w 711994"/>
              <a:gd name="connsiteY109" fmla="*/ 366713 h 1150144"/>
              <a:gd name="connsiteX110" fmla="*/ 609600 w 711994"/>
              <a:gd name="connsiteY110" fmla="*/ 359569 h 1150144"/>
              <a:gd name="connsiteX111" fmla="*/ 602456 w 711994"/>
              <a:gd name="connsiteY111" fmla="*/ 352425 h 1150144"/>
              <a:gd name="connsiteX112" fmla="*/ 595312 w 711994"/>
              <a:gd name="connsiteY112" fmla="*/ 338138 h 1150144"/>
              <a:gd name="connsiteX113" fmla="*/ 578644 w 711994"/>
              <a:gd name="connsiteY113" fmla="*/ 316707 h 1150144"/>
              <a:gd name="connsiteX114" fmla="*/ 571500 w 711994"/>
              <a:gd name="connsiteY114" fmla="*/ 302419 h 1150144"/>
              <a:gd name="connsiteX115" fmla="*/ 566737 w 711994"/>
              <a:gd name="connsiteY115" fmla="*/ 285750 h 1150144"/>
              <a:gd name="connsiteX116" fmla="*/ 557212 w 711994"/>
              <a:gd name="connsiteY116" fmla="*/ 264319 h 1150144"/>
              <a:gd name="connsiteX117" fmla="*/ 542925 w 711994"/>
              <a:gd name="connsiteY117" fmla="*/ 142876 h 1150144"/>
              <a:gd name="connsiteX118" fmla="*/ 566737 w 711994"/>
              <a:gd name="connsiteY118" fmla="*/ 4763 h 1150144"/>
              <a:gd name="connsiteX0" fmla="*/ 76200 w 711994"/>
              <a:gd name="connsiteY0" fmla="*/ 0 h 1150144"/>
              <a:gd name="connsiteX1" fmla="*/ 116681 w 711994"/>
              <a:gd name="connsiteY1" fmla="*/ 104775 h 1150144"/>
              <a:gd name="connsiteX2" fmla="*/ 123825 w 711994"/>
              <a:gd name="connsiteY2" fmla="*/ 171450 h 1150144"/>
              <a:gd name="connsiteX3" fmla="*/ 111919 w 711994"/>
              <a:gd name="connsiteY3" fmla="*/ 242888 h 1150144"/>
              <a:gd name="connsiteX4" fmla="*/ 109537 w 711994"/>
              <a:gd name="connsiteY4" fmla="*/ 254794 h 1150144"/>
              <a:gd name="connsiteX5" fmla="*/ 102394 w 711994"/>
              <a:gd name="connsiteY5" fmla="*/ 276225 h 1150144"/>
              <a:gd name="connsiteX6" fmla="*/ 100012 w 711994"/>
              <a:gd name="connsiteY6" fmla="*/ 283369 h 1150144"/>
              <a:gd name="connsiteX7" fmla="*/ 90487 w 711994"/>
              <a:gd name="connsiteY7" fmla="*/ 297657 h 1150144"/>
              <a:gd name="connsiteX8" fmla="*/ 88106 w 711994"/>
              <a:gd name="connsiteY8" fmla="*/ 304800 h 1150144"/>
              <a:gd name="connsiteX9" fmla="*/ 73819 w 711994"/>
              <a:gd name="connsiteY9" fmla="*/ 323850 h 1150144"/>
              <a:gd name="connsiteX10" fmla="*/ 69056 w 711994"/>
              <a:gd name="connsiteY10" fmla="*/ 338138 h 1150144"/>
              <a:gd name="connsiteX11" fmla="*/ 59531 w 711994"/>
              <a:gd name="connsiteY11" fmla="*/ 354807 h 1150144"/>
              <a:gd name="connsiteX12" fmla="*/ 47625 w 711994"/>
              <a:gd name="connsiteY12" fmla="*/ 390525 h 1150144"/>
              <a:gd name="connsiteX13" fmla="*/ 45244 w 711994"/>
              <a:gd name="connsiteY13" fmla="*/ 397669 h 1150144"/>
              <a:gd name="connsiteX14" fmla="*/ 42862 w 711994"/>
              <a:gd name="connsiteY14" fmla="*/ 404813 h 1150144"/>
              <a:gd name="connsiteX15" fmla="*/ 40481 w 711994"/>
              <a:gd name="connsiteY15" fmla="*/ 454819 h 1150144"/>
              <a:gd name="connsiteX16" fmla="*/ 38100 w 711994"/>
              <a:gd name="connsiteY16" fmla="*/ 466725 h 1150144"/>
              <a:gd name="connsiteX17" fmla="*/ 35719 w 711994"/>
              <a:gd name="connsiteY17" fmla="*/ 485775 h 1150144"/>
              <a:gd name="connsiteX18" fmla="*/ 28575 w 711994"/>
              <a:gd name="connsiteY18" fmla="*/ 509588 h 1150144"/>
              <a:gd name="connsiteX19" fmla="*/ 23812 w 711994"/>
              <a:gd name="connsiteY19" fmla="*/ 538163 h 1150144"/>
              <a:gd name="connsiteX20" fmla="*/ 19050 w 711994"/>
              <a:gd name="connsiteY20" fmla="*/ 557213 h 1150144"/>
              <a:gd name="connsiteX21" fmla="*/ 14287 w 711994"/>
              <a:gd name="connsiteY21" fmla="*/ 585788 h 1150144"/>
              <a:gd name="connsiteX22" fmla="*/ 11906 w 711994"/>
              <a:gd name="connsiteY22" fmla="*/ 607219 h 1150144"/>
              <a:gd name="connsiteX23" fmla="*/ 9525 w 711994"/>
              <a:gd name="connsiteY23" fmla="*/ 616744 h 1150144"/>
              <a:gd name="connsiteX24" fmla="*/ 2381 w 711994"/>
              <a:gd name="connsiteY24" fmla="*/ 709613 h 1150144"/>
              <a:gd name="connsiteX25" fmla="*/ 0 w 711994"/>
              <a:gd name="connsiteY25" fmla="*/ 776288 h 1150144"/>
              <a:gd name="connsiteX26" fmla="*/ 2381 w 711994"/>
              <a:gd name="connsiteY26" fmla="*/ 845344 h 1150144"/>
              <a:gd name="connsiteX27" fmla="*/ 4762 w 711994"/>
              <a:gd name="connsiteY27" fmla="*/ 854869 h 1150144"/>
              <a:gd name="connsiteX28" fmla="*/ 7144 w 711994"/>
              <a:gd name="connsiteY28" fmla="*/ 871538 h 1150144"/>
              <a:gd name="connsiteX29" fmla="*/ 16669 w 711994"/>
              <a:gd name="connsiteY29" fmla="*/ 892969 h 1150144"/>
              <a:gd name="connsiteX30" fmla="*/ 21431 w 711994"/>
              <a:gd name="connsiteY30" fmla="*/ 909638 h 1150144"/>
              <a:gd name="connsiteX31" fmla="*/ 26194 w 711994"/>
              <a:gd name="connsiteY31" fmla="*/ 916782 h 1150144"/>
              <a:gd name="connsiteX32" fmla="*/ 33337 w 711994"/>
              <a:gd name="connsiteY32" fmla="*/ 942975 h 1150144"/>
              <a:gd name="connsiteX33" fmla="*/ 38100 w 711994"/>
              <a:gd name="connsiteY33" fmla="*/ 950119 h 1150144"/>
              <a:gd name="connsiteX34" fmla="*/ 47625 w 711994"/>
              <a:gd name="connsiteY34" fmla="*/ 964407 h 1150144"/>
              <a:gd name="connsiteX35" fmla="*/ 50006 w 711994"/>
              <a:gd name="connsiteY35" fmla="*/ 973932 h 1150144"/>
              <a:gd name="connsiteX36" fmla="*/ 54769 w 711994"/>
              <a:gd name="connsiteY36" fmla="*/ 981075 h 1150144"/>
              <a:gd name="connsiteX37" fmla="*/ 57150 w 711994"/>
              <a:gd name="connsiteY37" fmla="*/ 988219 h 1150144"/>
              <a:gd name="connsiteX38" fmla="*/ 61912 w 711994"/>
              <a:gd name="connsiteY38" fmla="*/ 997744 h 1150144"/>
              <a:gd name="connsiteX39" fmla="*/ 64294 w 711994"/>
              <a:gd name="connsiteY39" fmla="*/ 1012032 h 1150144"/>
              <a:gd name="connsiteX40" fmla="*/ 66675 w 711994"/>
              <a:gd name="connsiteY40" fmla="*/ 1019175 h 1150144"/>
              <a:gd name="connsiteX41" fmla="*/ 71437 w 711994"/>
              <a:gd name="connsiteY41" fmla="*/ 1035844 h 1150144"/>
              <a:gd name="connsiteX42" fmla="*/ 80962 w 711994"/>
              <a:gd name="connsiteY42" fmla="*/ 1054894 h 1150144"/>
              <a:gd name="connsiteX43" fmla="*/ 90487 w 711994"/>
              <a:gd name="connsiteY43" fmla="*/ 1076325 h 1150144"/>
              <a:gd name="connsiteX44" fmla="*/ 92869 w 711994"/>
              <a:gd name="connsiteY44" fmla="*/ 1083469 h 1150144"/>
              <a:gd name="connsiteX45" fmla="*/ 107156 w 711994"/>
              <a:gd name="connsiteY45" fmla="*/ 1092994 h 1150144"/>
              <a:gd name="connsiteX46" fmla="*/ 114300 w 711994"/>
              <a:gd name="connsiteY46" fmla="*/ 1097757 h 1150144"/>
              <a:gd name="connsiteX47" fmla="*/ 128587 w 711994"/>
              <a:gd name="connsiteY47" fmla="*/ 1102519 h 1150144"/>
              <a:gd name="connsiteX48" fmla="*/ 142875 w 711994"/>
              <a:gd name="connsiteY48" fmla="*/ 1109663 h 1150144"/>
              <a:gd name="connsiteX49" fmla="*/ 150019 w 711994"/>
              <a:gd name="connsiteY49" fmla="*/ 1114425 h 1150144"/>
              <a:gd name="connsiteX50" fmla="*/ 157162 w 711994"/>
              <a:gd name="connsiteY50" fmla="*/ 1116807 h 1150144"/>
              <a:gd name="connsiteX51" fmla="*/ 171450 w 711994"/>
              <a:gd name="connsiteY51" fmla="*/ 1123950 h 1150144"/>
              <a:gd name="connsiteX52" fmla="*/ 178594 w 711994"/>
              <a:gd name="connsiteY52" fmla="*/ 1128713 h 1150144"/>
              <a:gd name="connsiteX53" fmla="*/ 192881 w 711994"/>
              <a:gd name="connsiteY53" fmla="*/ 1133475 h 1150144"/>
              <a:gd name="connsiteX54" fmla="*/ 200025 w 711994"/>
              <a:gd name="connsiteY54" fmla="*/ 1135857 h 1150144"/>
              <a:gd name="connsiteX55" fmla="*/ 207169 w 711994"/>
              <a:gd name="connsiteY55" fmla="*/ 1138238 h 1150144"/>
              <a:gd name="connsiteX56" fmla="*/ 214312 w 711994"/>
              <a:gd name="connsiteY56" fmla="*/ 1140619 h 1150144"/>
              <a:gd name="connsiteX57" fmla="*/ 238125 w 711994"/>
              <a:gd name="connsiteY57" fmla="*/ 1145382 h 1150144"/>
              <a:gd name="connsiteX58" fmla="*/ 245269 w 711994"/>
              <a:gd name="connsiteY58" fmla="*/ 1147763 h 1150144"/>
              <a:gd name="connsiteX59" fmla="*/ 290512 w 711994"/>
              <a:gd name="connsiteY59" fmla="*/ 1150144 h 1150144"/>
              <a:gd name="connsiteX60" fmla="*/ 459581 w 711994"/>
              <a:gd name="connsiteY60" fmla="*/ 1147763 h 1150144"/>
              <a:gd name="connsiteX61" fmla="*/ 469106 w 711994"/>
              <a:gd name="connsiteY61" fmla="*/ 1145382 h 1150144"/>
              <a:gd name="connsiteX62" fmla="*/ 485775 w 711994"/>
              <a:gd name="connsiteY62" fmla="*/ 1138238 h 1150144"/>
              <a:gd name="connsiteX63" fmla="*/ 502444 w 711994"/>
              <a:gd name="connsiteY63" fmla="*/ 1128713 h 1150144"/>
              <a:gd name="connsiteX64" fmla="*/ 526256 w 711994"/>
              <a:gd name="connsiteY64" fmla="*/ 1107282 h 1150144"/>
              <a:gd name="connsiteX65" fmla="*/ 533400 w 711994"/>
              <a:gd name="connsiteY65" fmla="*/ 1104900 h 1150144"/>
              <a:gd name="connsiteX66" fmla="*/ 550069 w 711994"/>
              <a:gd name="connsiteY66" fmla="*/ 1092994 h 1150144"/>
              <a:gd name="connsiteX67" fmla="*/ 569119 w 711994"/>
              <a:gd name="connsiteY67" fmla="*/ 1083469 h 1150144"/>
              <a:gd name="connsiteX68" fmla="*/ 585787 w 711994"/>
              <a:gd name="connsiteY68" fmla="*/ 1071563 h 1150144"/>
              <a:gd name="connsiteX69" fmla="*/ 592931 w 711994"/>
              <a:gd name="connsiteY69" fmla="*/ 1066800 h 1150144"/>
              <a:gd name="connsiteX70" fmla="*/ 602456 w 711994"/>
              <a:gd name="connsiteY70" fmla="*/ 1059657 h 1150144"/>
              <a:gd name="connsiteX71" fmla="*/ 609600 w 711994"/>
              <a:gd name="connsiteY71" fmla="*/ 1057275 h 1150144"/>
              <a:gd name="connsiteX72" fmla="*/ 616744 w 711994"/>
              <a:gd name="connsiteY72" fmla="*/ 1050132 h 1150144"/>
              <a:gd name="connsiteX73" fmla="*/ 631031 w 711994"/>
              <a:gd name="connsiteY73" fmla="*/ 1040607 h 1150144"/>
              <a:gd name="connsiteX74" fmla="*/ 640556 w 711994"/>
              <a:gd name="connsiteY74" fmla="*/ 1033463 h 1150144"/>
              <a:gd name="connsiteX75" fmla="*/ 647700 w 711994"/>
              <a:gd name="connsiteY75" fmla="*/ 1028700 h 1150144"/>
              <a:gd name="connsiteX76" fmla="*/ 661987 w 711994"/>
              <a:gd name="connsiteY76" fmla="*/ 1009650 h 1150144"/>
              <a:gd name="connsiteX77" fmla="*/ 669131 w 711994"/>
              <a:gd name="connsiteY77" fmla="*/ 1002507 h 1150144"/>
              <a:gd name="connsiteX78" fmla="*/ 678656 w 711994"/>
              <a:gd name="connsiteY78" fmla="*/ 985838 h 1150144"/>
              <a:gd name="connsiteX79" fmla="*/ 685800 w 711994"/>
              <a:gd name="connsiteY79" fmla="*/ 978694 h 1150144"/>
              <a:gd name="connsiteX80" fmla="*/ 692944 w 711994"/>
              <a:gd name="connsiteY80" fmla="*/ 962025 h 1150144"/>
              <a:gd name="connsiteX81" fmla="*/ 695325 w 711994"/>
              <a:gd name="connsiteY81" fmla="*/ 952500 h 1150144"/>
              <a:gd name="connsiteX82" fmla="*/ 700087 w 711994"/>
              <a:gd name="connsiteY82" fmla="*/ 938213 h 1150144"/>
              <a:gd name="connsiteX83" fmla="*/ 704850 w 711994"/>
              <a:gd name="connsiteY83" fmla="*/ 895350 h 1150144"/>
              <a:gd name="connsiteX84" fmla="*/ 709612 w 711994"/>
              <a:gd name="connsiteY84" fmla="*/ 857250 h 1150144"/>
              <a:gd name="connsiteX85" fmla="*/ 711994 w 711994"/>
              <a:gd name="connsiteY85" fmla="*/ 819150 h 1150144"/>
              <a:gd name="connsiteX86" fmla="*/ 709612 w 711994"/>
              <a:gd name="connsiteY86" fmla="*/ 700088 h 1150144"/>
              <a:gd name="connsiteX87" fmla="*/ 704850 w 711994"/>
              <a:gd name="connsiteY87" fmla="*/ 669132 h 1150144"/>
              <a:gd name="connsiteX88" fmla="*/ 700087 w 711994"/>
              <a:gd name="connsiteY88" fmla="*/ 652463 h 1150144"/>
              <a:gd name="connsiteX89" fmla="*/ 697706 w 711994"/>
              <a:gd name="connsiteY89" fmla="*/ 638175 h 1150144"/>
              <a:gd name="connsiteX90" fmla="*/ 690562 w 711994"/>
              <a:gd name="connsiteY90" fmla="*/ 604838 h 1150144"/>
              <a:gd name="connsiteX91" fmla="*/ 688181 w 711994"/>
              <a:gd name="connsiteY91" fmla="*/ 597694 h 1150144"/>
              <a:gd name="connsiteX92" fmla="*/ 683419 w 711994"/>
              <a:gd name="connsiteY92" fmla="*/ 566738 h 1150144"/>
              <a:gd name="connsiteX93" fmla="*/ 681037 w 711994"/>
              <a:gd name="connsiteY93" fmla="*/ 557213 h 1150144"/>
              <a:gd name="connsiteX94" fmla="*/ 678656 w 711994"/>
              <a:gd name="connsiteY94" fmla="*/ 545307 h 1150144"/>
              <a:gd name="connsiteX95" fmla="*/ 676275 w 711994"/>
              <a:gd name="connsiteY95" fmla="*/ 531019 h 1150144"/>
              <a:gd name="connsiteX96" fmla="*/ 671512 w 711994"/>
              <a:gd name="connsiteY96" fmla="*/ 514350 h 1150144"/>
              <a:gd name="connsiteX97" fmla="*/ 669131 w 711994"/>
              <a:gd name="connsiteY97" fmla="*/ 504825 h 1150144"/>
              <a:gd name="connsiteX98" fmla="*/ 664369 w 711994"/>
              <a:gd name="connsiteY98" fmla="*/ 490538 h 1150144"/>
              <a:gd name="connsiteX99" fmla="*/ 661987 w 711994"/>
              <a:gd name="connsiteY99" fmla="*/ 478632 h 1150144"/>
              <a:gd name="connsiteX100" fmla="*/ 659606 w 711994"/>
              <a:gd name="connsiteY100" fmla="*/ 461963 h 1150144"/>
              <a:gd name="connsiteX101" fmla="*/ 654844 w 711994"/>
              <a:gd name="connsiteY101" fmla="*/ 445294 h 1150144"/>
              <a:gd name="connsiteX102" fmla="*/ 652462 w 711994"/>
              <a:gd name="connsiteY102" fmla="*/ 433388 h 1150144"/>
              <a:gd name="connsiteX103" fmla="*/ 650081 w 711994"/>
              <a:gd name="connsiteY103" fmla="*/ 426244 h 1150144"/>
              <a:gd name="connsiteX104" fmla="*/ 647700 w 711994"/>
              <a:gd name="connsiteY104" fmla="*/ 416719 h 1150144"/>
              <a:gd name="connsiteX105" fmla="*/ 642937 w 711994"/>
              <a:gd name="connsiteY105" fmla="*/ 407194 h 1150144"/>
              <a:gd name="connsiteX106" fmla="*/ 633412 w 711994"/>
              <a:gd name="connsiteY106" fmla="*/ 392907 h 1150144"/>
              <a:gd name="connsiteX107" fmla="*/ 623887 w 711994"/>
              <a:gd name="connsiteY107" fmla="*/ 381000 h 1150144"/>
              <a:gd name="connsiteX108" fmla="*/ 621506 w 711994"/>
              <a:gd name="connsiteY108" fmla="*/ 373857 h 1150144"/>
              <a:gd name="connsiteX109" fmla="*/ 614362 w 711994"/>
              <a:gd name="connsiteY109" fmla="*/ 366713 h 1150144"/>
              <a:gd name="connsiteX110" fmla="*/ 609600 w 711994"/>
              <a:gd name="connsiteY110" fmla="*/ 359569 h 1150144"/>
              <a:gd name="connsiteX111" fmla="*/ 602456 w 711994"/>
              <a:gd name="connsiteY111" fmla="*/ 352425 h 1150144"/>
              <a:gd name="connsiteX112" fmla="*/ 595312 w 711994"/>
              <a:gd name="connsiteY112" fmla="*/ 338138 h 1150144"/>
              <a:gd name="connsiteX113" fmla="*/ 578644 w 711994"/>
              <a:gd name="connsiteY113" fmla="*/ 316707 h 1150144"/>
              <a:gd name="connsiteX114" fmla="*/ 571500 w 711994"/>
              <a:gd name="connsiteY114" fmla="*/ 302419 h 1150144"/>
              <a:gd name="connsiteX115" fmla="*/ 566737 w 711994"/>
              <a:gd name="connsiteY115" fmla="*/ 285750 h 1150144"/>
              <a:gd name="connsiteX116" fmla="*/ 566737 w 711994"/>
              <a:gd name="connsiteY116" fmla="*/ 259557 h 1150144"/>
              <a:gd name="connsiteX117" fmla="*/ 542925 w 711994"/>
              <a:gd name="connsiteY117" fmla="*/ 142876 h 1150144"/>
              <a:gd name="connsiteX118" fmla="*/ 566737 w 711994"/>
              <a:gd name="connsiteY118" fmla="*/ 4763 h 1150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711994" h="1150144">
                <a:moveTo>
                  <a:pt x="76200" y="0"/>
                </a:moveTo>
                <a:cubicBezTo>
                  <a:pt x="83998" y="30076"/>
                  <a:pt x="108743" y="76200"/>
                  <a:pt x="116681" y="104775"/>
                </a:cubicBezTo>
                <a:cubicBezTo>
                  <a:pt x="124619" y="133350"/>
                  <a:pt x="124619" y="148431"/>
                  <a:pt x="123825" y="171450"/>
                </a:cubicBezTo>
                <a:cubicBezTo>
                  <a:pt x="123031" y="194469"/>
                  <a:pt x="114300" y="228997"/>
                  <a:pt x="111919" y="242888"/>
                </a:cubicBezTo>
                <a:cubicBezTo>
                  <a:pt x="109538" y="256779"/>
                  <a:pt x="110602" y="250889"/>
                  <a:pt x="109537" y="254794"/>
                </a:cubicBezTo>
                <a:cubicBezTo>
                  <a:pt x="109535" y="254801"/>
                  <a:pt x="103586" y="272649"/>
                  <a:pt x="102394" y="276225"/>
                </a:cubicBezTo>
                <a:cubicBezTo>
                  <a:pt x="101600" y="278606"/>
                  <a:pt x="101404" y="281280"/>
                  <a:pt x="100012" y="283369"/>
                </a:cubicBezTo>
                <a:lnTo>
                  <a:pt x="90487" y="297657"/>
                </a:lnTo>
                <a:cubicBezTo>
                  <a:pt x="89693" y="300038"/>
                  <a:pt x="89453" y="302683"/>
                  <a:pt x="88106" y="304800"/>
                </a:cubicBezTo>
                <a:cubicBezTo>
                  <a:pt x="83845" y="311497"/>
                  <a:pt x="73819" y="323850"/>
                  <a:pt x="73819" y="323850"/>
                </a:cubicBezTo>
                <a:cubicBezTo>
                  <a:pt x="72231" y="328613"/>
                  <a:pt x="71301" y="333648"/>
                  <a:pt x="69056" y="338138"/>
                </a:cubicBezTo>
                <a:cubicBezTo>
                  <a:pt x="63014" y="350223"/>
                  <a:pt x="66263" y="344710"/>
                  <a:pt x="59531" y="354807"/>
                </a:cubicBezTo>
                <a:lnTo>
                  <a:pt x="47625" y="390525"/>
                </a:lnTo>
                <a:lnTo>
                  <a:pt x="45244" y="397669"/>
                </a:lnTo>
                <a:lnTo>
                  <a:pt x="42862" y="404813"/>
                </a:lnTo>
                <a:cubicBezTo>
                  <a:pt x="42068" y="421482"/>
                  <a:pt x="41761" y="438181"/>
                  <a:pt x="40481" y="454819"/>
                </a:cubicBezTo>
                <a:cubicBezTo>
                  <a:pt x="40171" y="458854"/>
                  <a:pt x="38715" y="462725"/>
                  <a:pt x="38100" y="466725"/>
                </a:cubicBezTo>
                <a:cubicBezTo>
                  <a:pt x="37127" y="473050"/>
                  <a:pt x="36974" y="479500"/>
                  <a:pt x="35719" y="485775"/>
                </a:cubicBezTo>
                <a:cubicBezTo>
                  <a:pt x="34357" y="492582"/>
                  <a:pt x="31006" y="502294"/>
                  <a:pt x="28575" y="509588"/>
                </a:cubicBezTo>
                <a:cubicBezTo>
                  <a:pt x="26826" y="521832"/>
                  <a:pt x="26427" y="526834"/>
                  <a:pt x="23812" y="538163"/>
                </a:cubicBezTo>
                <a:cubicBezTo>
                  <a:pt x="22340" y="544541"/>
                  <a:pt x="19862" y="550718"/>
                  <a:pt x="19050" y="557213"/>
                </a:cubicBezTo>
                <a:cubicBezTo>
                  <a:pt x="16263" y="579511"/>
                  <a:pt x="18222" y="570055"/>
                  <a:pt x="14287" y="585788"/>
                </a:cubicBezTo>
                <a:cubicBezTo>
                  <a:pt x="13493" y="592932"/>
                  <a:pt x="12999" y="600115"/>
                  <a:pt x="11906" y="607219"/>
                </a:cubicBezTo>
                <a:cubicBezTo>
                  <a:pt x="11408" y="610454"/>
                  <a:pt x="9886" y="613491"/>
                  <a:pt x="9525" y="616744"/>
                </a:cubicBezTo>
                <a:cubicBezTo>
                  <a:pt x="7129" y="638308"/>
                  <a:pt x="3496" y="685083"/>
                  <a:pt x="2381" y="709613"/>
                </a:cubicBezTo>
                <a:cubicBezTo>
                  <a:pt x="1371" y="731829"/>
                  <a:pt x="794" y="754063"/>
                  <a:pt x="0" y="776288"/>
                </a:cubicBezTo>
                <a:cubicBezTo>
                  <a:pt x="794" y="799307"/>
                  <a:pt x="988" y="822354"/>
                  <a:pt x="2381" y="845344"/>
                </a:cubicBezTo>
                <a:cubicBezTo>
                  <a:pt x="2579" y="848611"/>
                  <a:pt x="4177" y="851649"/>
                  <a:pt x="4762" y="854869"/>
                </a:cubicBezTo>
                <a:cubicBezTo>
                  <a:pt x="5766" y="860391"/>
                  <a:pt x="5882" y="866069"/>
                  <a:pt x="7144" y="871538"/>
                </a:cubicBezTo>
                <a:cubicBezTo>
                  <a:pt x="10145" y="884541"/>
                  <a:pt x="10641" y="883928"/>
                  <a:pt x="16669" y="892969"/>
                </a:cubicBezTo>
                <a:cubicBezTo>
                  <a:pt x="17432" y="896019"/>
                  <a:pt x="19723" y="906223"/>
                  <a:pt x="21431" y="909638"/>
                </a:cubicBezTo>
                <a:cubicBezTo>
                  <a:pt x="22711" y="912198"/>
                  <a:pt x="24606" y="914401"/>
                  <a:pt x="26194" y="916782"/>
                </a:cubicBezTo>
                <a:cubicBezTo>
                  <a:pt x="27472" y="923171"/>
                  <a:pt x="29885" y="937797"/>
                  <a:pt x="33337" y="942975"/>
                </a:cubicBezTo>
                <a:lnTo>
                  <a:pt x="38100" y="950119"/>
                </a:lnTo>
                <a:cubicBezTo>
                  <a:pt x="45533" y="972422"/>
                  <a:pt x="33356" y="939436"/>
                  <a:pt x="47625" y="964407"/>
                </a:cubicBezTo>
                <a:cubicBezTo>
                  <a:pt x="49249" y="967249"/>
                  <a:pt x="48717" y="970924"/>
                  <a:pt x="50006" y="973932"/>
                </a:cubicBezTo>
                <a:cubicBezTo>
                  <a:pt x="51133" y="976562"/>
                  <a:pt x="53181" y="978694"/>
                  <a:pt x="54769" y="981075"/>
                </a:cubicBezTo>
                <a:cubicBezTo>
                  <a:pt x="55563" y="983456"/>
                  <a:pt x="56161" y="985912"/>
                  <a:pt x="57150" y="988219"/>
                </a:cubicBezTo>
                <a:cubicBezTo>
                  <a:pt x="58548" y="991482"/>
                  <a:pt x="60892" y="994344"/>
                  <a:pt x="61912" y="997744"/>
                </a:cubicBezTo>
                <a:cubicBezTo>
                  <a:pt x="63299" y="1002369"/>
                  <a:pt x="63246" y="1007319"/>
                  <a:pt x="64294" y="1012032"/>
                </a:cubicBezTo>
                <a:cubicBezTo>
                  <a:pt x="64839" y="1014482"/>
                  <a:pt x="65986" y="1016762"/>
                  <a:pt x="66675" y="1019175"/>
                </a:cubicBezTo>
                <a:cubicBezTo>
                  <a:pt x="68073" y="1024070"/>
                  <a:pt x="69242" y="1031014"/>
                  <a:pt x="71437" y="1035844"/>
                </a:cubicBezTo>
                <a:cubicBezTo>
                  <a:pt x="74375" y="1042307"/>
                  <a:pt x="78717" y="1048159"/>
                  <a:pt x="80962" y="1054894"/>
                </a:cubicBezTo>
                <a:cubicBezTo>
                  <a:pt x="93249" y="1091751"/>
                  <a:pt x="79168" y="1053688"/>
                  <a:pt x="90487" y="1076325"/>
                </a:cubicBezTo>
                <a:cubicBezTo>
                  <a:pt x="91610" y="1078570"/>
                  <a:pt x="91094" y="1081694"/>
                  <a:pt x="92869" y="1083469"/>
                </a:cubicBezTo>
                <a:cubicBezTo>
                  <a:pt x="96916" y="1087516"/>
                  <a:pt x="102394" y="1089819"/>
                  <a:pt x="107156" y="1092994"/>
                </a:cubicBezTo>
                <a:cubicBezTo>
                  <a:pt x="109537" y="1094582"/>
                  <a:pt x="111585" y="1096852"/>
                  <a:pt x="114300" y="1097757"/>
                </a:cubicBezTo>
                <a:lnTo>
                  <a:pt x="128587" y="1102519"/>
                </a:lnTo>
                <a:cubicBezTo>
                  <a:pt x="149052" y="1116163"/>
                  <a:pt x="123165" y="1099809"/>
                  <a:pt x="142875" y="1109663"/>
                </a:cubicBezTo>
                <a:cubicBezTo>
                  <a:pt x="145435" y="1110943"/>
                  <a:pt x="147459" y="1113145"/>
                  <a:pt x="150019" y="1114425"/>
                </a:cubicBezTo>
                <a:cubicBezTo>
                  <a:pt x="152264" y="1115548"/>
                  <a:pt x="154917" y="1115684"/>
                  <a:pt x="157162" y="1116807"/>
                </a:cubicBezTo>
                <a:cubicBezTo>
                  <a:pt x="175616" y="1126034"/>
                  <a:pt x="153503" y="1117969"/>
                  <a:pt x="171450" y="1123950"/>
                </a:cubicBezTo>
                <a:cubicBezTo>
                  <a:pt x="173831" y="1125538"/>
                  <a:pt x="175979" y="1127551"/>
                  <a:pt x="178594" y="1128713"/>
                </a:cubicBezTo>
                <a:cubicBezTo>
                  <a:pt x="183181" y="1130752"/>
                  <a:pt x="188119" y="1131888"/>
                  <a:pt x="192881" y="1133475"/>
                </a:cubicBezTo>
                <a:lnTo>
                  <a:pt x="200025" y="1135857"/>
                </a:lnTo>
                <a:lnTo>
                  <a:pt x="207169" y="1138238"/>
                </a:lnTo>
                <a:cubicBezTo>
                  <a:pt x="209550" y="1139032"/>
                  <a:pt x="211851" y="1140127"/>
                  <a:pt x="214312" y="1140619"/>
                </a:cubicBezTo>
                <a:cubicBezTo>
                  <a:pt x="222250" y="1142207"/>
                  <a:pt x="230445" y="1142822"/>
                  <a:pt x="238125" y="1145382"/>
                </a:cubicBezTo>
                <a:cubicBezTo>
                  <a:pt x="240506" y="1146176"/>
                  <a:pt x="242769" y="1147536"/>
                  <a:pt x="245269" y="1147763"/>
                </a:cubicBezTo>
                <a:cubicBezTo>
                  <a:pt x="260309" y="1149130"/>
                  <a:pt x="275431" y="1149350"/>
                  <a:pt x="290512" y="1150144"/>
                </a:cubicBezTo>
                <a:lnTo>
                  <a:pt x="459581" y="1147763"/>
                </a:lnTo>
                <a:cubicBezTo>
                  <a:pt x="462853" y="1147676"/>
                  <a:pt x="466098" y="1146671"/>
                  <a:pt x="469106" y="1145382"/>
                </a:cubicBezTo>
                <a:cubicBezTo>
                  <a:pt x="492129" y="1135515"/>
                  <a:pt x="458430" y="1145073"/>
                  <a:pt x="485775" y="1138238"/>
                </a:cubicBezTo>
                <a:cubicBezTo>
                  <a:pt x="490698" y="1135776"/>
                  <a:pt x="498120" y="1132557"/>
                  <a:pt x="502444" y="1128713"/>
                </a:cubicBezTo>
                <a:cubicBezTo>
                  <a:pt x="511292" y="1120848"/>
                  <a:pt x="516201" y="1113028"/>
                  <a:pt x="526256" y="1107282"/>
                </a:cubicBezTo>
                <a:cubicBezTo>
                  <a:pt x="528435" y="1106037"/>
                  <a:pt x="531019" y="1105694"/>
                  <a:pt x="533400" y="1104900"/>
                </a:cubicBezTo>
                <a:cubicBezTo>
                  <a:pt x="547020" y="1091282"/>
                  <a:pt x="533352" y="1103443"/>
                  <a:pt x="550069" y="1092994"/>
                </a:cubicBezTo>
                <a:cubicBezTo>
                  <a:pt x="566259" y="1082875"/>
                  <a:pt x="552407" y="1087647"/>
                  <a:pt x="569119" y="1083469"/>
                </a:cubicBezTo>
                <a:cubicBezTo>
                  <a:pt x="580755" y="1071832"/>
                  <a:pt x="571160" y="1079921"/>
                  <a:pt x="585787" y="1071563"/>
                </a:cubicBezTo>
                <a:cubicBezTo>
                  <a:pt x="588272" y="1070143"/>
                  <a:pt x="590602" y="1068464"/>
                  <a:pt x="592931" y="1066800"/>
                </a:cubicBezTo>
                <a:cubicBezTo>
                  <a:pt x="596160" y="1064493"/>
                  <a:pt x="599010" y="1061626"/>
                  <a:pt x="602456" y="1059657"/>
                </a:cubicBezTo>
                <a:cubicBezTo>
                  <a:pt x="604635" y="1058412"/>
                  <a:pt x="607219" y="1058069"/>
                  <a:pt x="609600" y="1057275"/>
                </a:cubicBezTo>
                <a:cubicBezTo>
                  <a:pt x="611981" y="1054894"/>
                  <a:pt x="614086" y="1052199"/>
                  <a:pt x="616744" y="1050132"/>
                </a:cubicBezTo>
                <a:cubicBezTo>
                  <a:pt x="621262" y="1046618"/>
                  <a:pt x="626452" y="1044041"/>
                  <a:pt x="631031" y="1040607"/>
                </a:cubicBezTo>
                <a:cubicBezTo>
                  <a:pt x="634206" y="1038226"/>
                  <a:pt x="637327" y="1035770"/>
                  <a:pt x="640556" y="1033463"/>
                </a:cubicBezTo>
                <a:cubicBezTo>
                  <a:pt x="642885" y="1031799"/>
                  <a:pt x="645785" y="1030827"/>
                  <a:pt x="647700" y="1028700"/>
                </a:cubicBezTo>
                <a:cubicBezTo>
                  <a:pt x="653010" y="1022800"/>
                  <a:pt x="656374" y="1015262"/>
                  <a:pt x="661987" y="1009650"/>
                </a:cubicBezTo>
                <a:cubicBezTo>
                  <a:pt x="664368" y="1007269"/>
                  <a:pt x="666975" y="1005094"/>
                  <a:pt x="669131" y="1002507"/>
                </a:cubicBezTo>
                <a:cubicBezTo>
                  <a:pt x="680379" y="989011"/>
                  <a:pt x="667013" y="1002138"/>
                  <a:pt x="678656" y="985838"/>
                </a:cubicBezTo>
                <a:cubicBezTo>
                  <a:pt x="680613" y="983098"/>
                  <a:pt x="683419" y="981075"/>
                  <a:pt x="685800" y="978694"/>
                </a:cubicBezTo>
                <a:cubicBezTo>
                  <a:pt x="692635" y="951349"/>
                  <a:pt x="683077" y="985048"/>
                  <a:pt x="692944" y="962025"/>
                </a:cubicBezTo>
                <a:cubicBezTo>
                  <a:pt x="694233" y="959017"/>
                  <a:pt x="694385" y="955635"/>
                  <a:pt x="695325" y="952500"/>
                </a:cubicBezTo>
                <a:cubicBezTo>
                  <a:pt x="696767" y="947692"/>
                  <a:pt x="700087" y="938213"/>
                  <a:pt x="700087" y="938213"/>
                </a:cubicBezTo>
                <a:cubicBezTo>
                  <a:pt x="701675" y="923925"/>
                  <a:pt x="703067" y="909615"/>
                  <a:pt x="704850" y="895350"/>
                </a:cubicBezTo>
                <a:cubicBezTo>
                  <a:pt x="706437" y="882650"/>
                  <a:pt x="708813" y="870024"/>
                  <a:pt x="709612" y="857250"/>
                </a:cubicBezTo>
                <a:lnTo>
                  <a:pt x="711994" y="819150"/>
                </a:lnTo>
                <a:cubicBezTo>
                  <a:pt x="711200" y="779463"/>
                  <a:pt x="710980" y="739760"/>
                  <a:pt x="709612" y="700088"/>
                </a:cubicBezTo>
                <a:cubicBezTo>
                  <a:pt x="709381" y="693378"/>
                  <a:pt x="706809" y="676969"/>
                  <a:pt x="704850" y="669132"/>
                </a:cubicBezTo>
                <a:cubicBezTo>
                  <a:pt x="700313" y="650983"/>
                  <a:pt x="704539" y="674723"/>
                  <a:pt x="700087" y="652463"/>
                </a:cubicBezTo>
                <a:cubicBezTo>
                  <a:pt x="699140" y="647728"/>
                  <a:pt x="698596" y="642921"/>
                  <a:pt x="697706" y="638175"/>
                </a:cubicBezTo>
                <a:cubicBezTo>
                  <a:pt x="696209" y="630191"/>
                  <a:pt x="693328" y="614519"/>
                  <a:pt x="690562" y="604838"/>
                </a:cubicBezTo>
                <a:cubicBezTo>
                  <a:pt x="689872" y="602424"/>
                  <a:pt x="688975" y="600075"/>
                  <a:pt x="688181" y="597694"/>
                </a:cubicBezTo>
                <a:cubicBezTo>
                  <a:pt x="687038" y="589694"/>
                  <a:pt x="685070" y="574994"/>
                  <a:pt x="683419" y="566738"/>
                </a:cubicBezTo>
                <a:cubicBezTo>
                  <a:pt x="682777" y="563529"/>
                  <a:pt x="681747" y="560408"/>
                  <a:pt x="681037" y="557213"/>
                </a:cubicBezTo>
                <a:cubicBezTo>
                  <a:pt x="680159" y="553262"/>
                  <a:pt x="679380" y="549289"/>
                  <a:pt x="678656" y="545307"/>
                </a:cubicBezTo>
                <a:cubicBezTo>
                  <a:pt x="677792" y="540557"/>
                  <a:pt x="677222" y="535754"/>
                  <a:pt x="676275" y="531019"/>
                </a:cubicBezTo>
                <a:cubicBezTo>
                  <a:pt x="673792" y="518602"/>
                  <a:pt x="674541" y="524949"/>
                  <a:pt x="671512" y="514350"/>
                </a:cubicBezTo>
                <a:cubicBezTo>
                  <a:pt x="670613" y="511203"/>
                  <a:pt x="670071" y="507960"/>
                  <a:pt x="669131" y="504825"/>
                </a:cubicBezTo>
                <a:cubicBezTo>
                  <a:pt x="667689" y="500017"/>
                  <a:pt x="665354" y="495460"/>
                  <a:pt x="664369" y="490538"/>
                </a:cubicBezTo>
                <a:cubicBezTo>
                  <a:pt x="663575" y="486569"/>
                  <a:pt x="662652" y="482624"/>
                  <a:pt x="661987" y="478632"/>
                </a:cubicBezTo>
                <a:cubicBezTo>
                  <a:pt x="661064" y="473096"/>
                  <a:pt x="660610" y="467485"/>
                  <a:pt x="659606" y="461963"/>
                </a:cubicBezTo>
                <a:cubicBezTo>
                  <a:pt x="656640" y="445647"/>
                  <a:pt x="658242" y="458883"/>
                  <a:pt x="654844" y="445294"/>
                </a:cubicBezTo>
                <a:cubicBezTo>
                  <a:pt x="653862" y="441368"/>
                  <a:pt x="653444" y="437314"/>
                  <a:pt x="652462" y="433388"/>
                </a:cubicBezTo>
                <a:cubicBezTo>
                  <a:pt x="651853" y="430953"/>
                  <a:pt x="650771" y="428658"/>
                  <a:pt x="650081" y="426244"/>
                </a:cubicBezTo>
                <a:cubicBezTo>
                  <a:pt x="649182" y="423097"/>
                  <a:pt x="648849" y="419783"/>
                  <a:pt x="647700" y="416719"/>
                </a:cubicBezTo>
                <a:cubicBezTo>
                  <a:pt x="646454" y="413395"/>
                  <a:pt x="644763" y="410238"/>
                  <a:pt x="642937" y="407194"/>
                </a:cubicBezTo>
                <a:cubicBezTo>
                  <a:pt x="639992" y="402286"/>
                  <a:pt x="633412" y="392907"/>
                  <a:pt x="633412" y="392907"/>
                </a:cubicBezTo>
                <a:cubicBezTo>
                  <a:pt x="627428" y="374953"/>
                  <a:pt x="636196" y="396386"/>
                  <a:pt x="623887" y="381000"/>
                </a:cubicBezTo>
                <a:cubicBezTo>
                  <a:pt x="622319" y="379040"/>
                  <a:pt x="622898" y="375945"/>
                  <a:pt x="621506" y="373857"/>
                </a:cubicBezTo>
                <a:cubicBezTo>
                  <a:pt x="619638" y="371055"/>
                  <a:pt x="616518" y="369300"/>
                  <a:pt x="614362" y="366713"/>
                </a:cubicBezTo>
                <a:cubicBezTo>
                  <a:pt x="612530" y="364514"/>
                  <a:pt x="611432" y="361768"/>
                  <a:pt x="609600" y="359569"/>
                </a:cubicBezTo>
                <a:cubicBezTo>
                  <a:pt x="607444" y="356982"/>
                  <a:pt x="604612" y="355012"/>
                  <a:pt x="602456" y="352425"/>
                </a:cubicBezTo>
                <a:cubicBezTo>
                  <a:pt x="583734" y="329959"/>
                  <a:pt x="609624" y="359606"/>
                  <a:pt x="595312" y="338138"/>
                </a:cubicBezTo>
                <a:cubicBezTo>
                  <a:pt x="587094" y="325810"/>
                  <a:pt x="584986" y="335727"/>
                  <a:pt x="578644" y="316707"/>
                </a:cubicBezTo>
                <a:cubicBezTo>
                  <a:pt x="572654" y="298743"/>
                  <a:pt x="580735" y="320892"/>
                  <a:pt x="571500" y="302419"/>
                </a:cubicBezTo>
                <a:cubicBezTo>
                  <a:pt x="569502" y="298422"/>
                  <a:pt x="567531" y="292894"/>
                  <a:pt x="566737" y="285750"/>
                </a:cubicBezTo>
                <a:cubicBezTo>
                  <a:pt x="565943" y="278606"/>
                  <a:pt x="573698" y="269998"/>
                  <a:pt x="566737" y="259557"/>
                </a:cubicBezTo>
                <a:cubicBezTo>
                  <a:pt x="565774" y="255706"/>
                  <a:pt x="542925" y="185342"/>
                  <a:pt x="542925" y="142876"/>
                </a:cubicBezTo>
                <a:cubicBezTo>
                  <a:pt x="542925" y="100410"/>
                  <a:pt x="566737" y="47626"/>
                  <a:pt x="566737" y="476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50" name="Textfeld 1049">
            <a:extLst>
              <a:ext uri="{FF2B5EF4-FFF2-40B4-BE49-F238E27FC236}">
                <a16:creationId xmlns:a16="http://schemas.microsoft.com/office/drawing/2014/main" id="{1D8EE51D-A808-4DC1-91C1-36BA3D5FECAF}"/>
              </a:ext>
            </a:extLst>
          </p:cNvPr>
          <p:cNvSpPr txBox="1"/>
          <p:nvPr/>
        </p:nvSpPr>
        <p:spPr>
          <a:xfrm>
            <a:off x="6793237" y="973439"/>
            <a:ext cx="23262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Engste Stelle</a:t>
            </a:r>
          </a:p>
          <a:p>
            <a:endParaRPr lang="de-DE" sz="1600" dirty="0"/>
          </a:p>
          <a:p>
            <a:r>
              <a:rPr lang="de-DE" sz="1600" dirty="0"/>
              <a:t>Draufsicht der Sehne </a:t>
            </a:r>
          </a:p>
          <a:p>
            <a:endParaRPr lang="de-DE" sz="1600" dirty="0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894787A1-C83F-4EF6-BE81-168CB32527F7}"/>
              </a:ext>
            </a:extLst>
          </p:cNvPr>
          <p:cNvSpPr/>
          <p:nvPr/>
        </p:nvSpPr>
        <p:spPr>
          <a:xfrm>
            <a:off x="5484574" y="1036481"/>
            <a:ext cx="624465" cy="1014176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52" name="Gerade Verbindung mit Pfeil 1051">
            <a:extLst>
              <a:ext uri="{FF2B5EF4-FFF2-40B4-BE49-F238E27FC236}">
                <a16:creationId xmlns:a16="http://schemas.microsoft.com/office/drawing/2014/main" id="{88151CF9-CB0B-4F0C-A643-59FAE23BDCC7}"/>
              </a:ext>
            </a:extLst>
          </p:cNvPr>
          <p:cNvCxnSpPr>
            <a:cxnSpLocks/>
            <a:endCxn id="1045" idx="3"/>
          </p:cNvCxnSpPr>
          <p:nvPr/>
        </p:nvCxnSpPr>
        <p:spPr>
          <a:xfrm>
            <a:off x="5787342" y="1079140"/>
            <a:ext cx="837" cy="9450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151B683F-C20E-4258-A35C-CD5D5C528DDD}"/>
              </a:ext>
            </a:extLst>
          </p:cNvPr>
          <p:cNvCxnSpPr/>
          <p:nvPr/>
        </p:nvCxnSpPr>
        <p:spPr>
          <a:xfrm flipH="1">
            <a:off x="1015577" y="1446884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ihandform: Form 36">
            <a:extLst>
              <a:ext uri="{FF2B5EF4-FFF2-40B4-BE49-F238E27FC236}">
                <a16:creationId xmlns:a16="http://schemas.microsoft.com/office/drawing/2014/main" id="{9A03F178-AE7C-41A4-B079-283F4D40AD10}"/>
              </a:ext>
            </a:extLst>
          </p:cNvPr>
          <p:cNvSpPr/>
          <p:nvPr/>
        </p:nvSpPr>
        <p:spPr>
          <a:xfrm>
            <a:off x="2166938" y="1281113"/>
            <a:ext cx="100806" cy="164306"/>
          </a:xfrm>
          <a:custGeom>
            <a:avLst/>
            <a:gdLst>
              <a:gd name="connsiteX0" fmla="*/ 2381 w 100012"/>
              <a:gd name="connsiteY0" fmla="*/ 164306 h 164306"/>
              <a:gd name="connsiteX1" fmla="*/ 2381 w 100012"/>
              <a:gd name="connsiteY1" fmla="*/ 107156 h 164306"/>
              <a:gd name="connsiteX2" fmla="*/ 4762 w 100012"/>
              <a:gd name="connsiteY2" fmla="*/ 100012 h 164306"/>
              <a:gd name="connsiteX3" fmla="*/ 9525 w 100012"/>
              <a:gd name="connsiteY3" fmla="*/ 92868 h 164306"/>
              <a:gd name="connsiteX4" fmla="*/ 16668 w 100012"/>
              <a:gd name="connsiteY4" fmla="*/ 78581 h 164306"/>
              <a:gd name="connsiteX5" fmla="*/ 23812 w 100012"/>
              <a:gd name="connsiteY5" fmla="*/ 64293 h 164306"/>
              <a:gd name="connsiteX6" fmla="*/ 30956 w 100012"/>
              <a:gd name="connsiteY6" fmla="*/ 57150 h 164306"/>
              <a:gd name="connsiteX7" fmla="*/ 40481 w 100012"/>
              <a:gd name="connsiteY7" fmla="*/ 42862 h 164306"/>
              <a:gd name="connsiteX8" fmla="*/ 61912 w 100012"/>
              <a:gd name="connsiteY8" fmla="*/ 28575 h 164306"/>
              <a:gd name="connsiteX9" fmla="*/ 69056 w 100012"/>
              <a:gd name="connsiteY9" fmla="*/ 23812 h 164306"/>
              <a:gd name="connsiteX10" fmla="*/ 83343 w 100012"/>
              <a:gd name="connsiteY10" fmla="*/ 11906 h 164306"/>
              <a:gd name="connsiteX11" fmla="*/ 90487 w 100012"/>
              <a:gd name="connsiteY11" fmla="*/ 9525 h 164306"/>
              <a:gd name="connsiteX12" fmla="*/ 100012 w 100012"/>
              <a:gd name="connsiteY12" fmla="*/ 0 h 164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12" h="164306">
                <a:moveTo>
                  <a:pt x="2381" y="164306"/>
                </a:moveTo>
                <a:cubicBezTo>
                  <a:pt x="264" y="134661"/>
                  <a:pt x="-1704" y="133712"/>
                  <a:pt x="2381" y="107156"/>
                </a:cubicBezTo>
                <a:cubicBezTo>
                  <a:pt x="2763" y="104675"/>
                  <a:pt x="3639" y="102257"/>
                  <a:pt x="4762" y="100012"/>
                </a:cubicBezTo>
                <a:cubicBezTo>
                  <a:pt x="6042" y="97452"/>
                  <a:pt x="7937" y="95249"/>
                  <a:pt x="9525" y="92868"/>
                </a:cubicBezTo>
                <a:cubicBezTo>
                  <a:pt x="15508" y="74918"/>
                  <a:pt x="7438" y="97041"/>
                  <a:pt x="16668" y="78581"/>
                </a:cubicBezTo>
                <a:cubicBezTo>
                  <a:pt x="22035" y="67847"/>
                  <a:pt x="15287" y="74523"/>
                  <a:pt x="23812" y="64293"/>
                </a:cubicBezTo>
                <a:cubicBezTo>
                  <a:pt x="25968" y="61706"/>
                  <a:pt x="28889" y="59808"/>
                  <a:pt x="30956" y="57150"/>
                </a:cubicBezTo>
                <a:cubicBezTo>
                  <a:pt x="34470" y="52632"/>
                  <a:pt x="35718" y="46037"/>
                  <a:pt x="40481" y="42862"/>
                </a:cubicBezTo>
                <a:lnTo>
                  <a:pt x="61912" y="28575"/>
                </a:lnTo>
                <a:cubicBezTo>
                  <a:pt x="64293" y="26987"/>
                  <a:pt x="67032" y="25836"/>
                  <a:pt x="69056" y="23812"/>
                </a:cubicBezTo>
                <a:cubicBezTo>
                  <a:pt x="74322" y="18546"/>
                  <a:pt x="76713" y="15221"/>
                  <a:pt x="83343" y="11906"/>
                </a:cubicBezTo>
                <a:cubicBezTo>
                  <a:pt x="85588" y="10784"/>
                  <a:pt x="88106" y="10319"/>
                  <a:pt x="90487" y="9525"/>
                </a:cubicBezTo>
                <a:cubicBezTo>
                  <a:pt x="96234" y="904"/>
                  <a:pt x="92690" y="3661"/>
                  <a:pt x="100012" y="0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49" name="Gerade Verbindung mit Pfeil 1048">
            <a:extLst>
              <a:ext uri="{FF2B5EF4-FFF2-40B4-BE49-F238E27FC236}">
                <a16:creationId xmlns:a16="http://schemas.microsoft.com/office/drawing/2014/main" id="{23ABD99D-FE97-4D28-AFAF-474E4E035647}"/>
              </a:ext>
            </a:extLst>
          </p:cNvPr>
          <p:cNvCxnSpPr/>
          <p:nvPr/>
        </p:nvCxnSpPr>
        <p:spPr>
          <a:xfrm>
            <a:off x="5607322" y="1052736"/>
            <a:ext cx="36004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81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79512" y="18864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Material (Kombination)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C5133A1-3BE4-436F-85DE-29129C940306}"/>
              </a:ext>
            </a:extLst>
          </p:cNvPr>
          <p:cNvSpPr txBox="1"/>
          <p:nvPr/>
        </p:nvSpPr>
        <p:spPr>
          <a:xfrm>
            <a:off x="3427574" y="888339"/>
            <a:ext cx="49608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Das ist eine Orientierung, da die Bogenstärke nicht genau der Materialstarke entspricht, auch ist es abhängig von der Auszuglänge.</a:t>
            </a:r>
          </a:p>
          <a:p>
            <a:r>
              <a:rPr lang="de-DE" sz="1100" dirty="0"/>
              <a:t>Verhalten und Reaktion des Bambusbogens ist alles unterschiedlich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9301D22-7075-46F7-9FE9-D2967A4A333E}"/>
              </a:ext>
            </a:extLst>
          </p:cNvPr>
          <p:cNvSpPr txBox="1"/>
          <p:nvPr/>
        </p:nvSpPr>
        <p:spPr>
          <a:xfrm>
            <a:off x="746423" y="4492277"/>
            <a:ext cx="75454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Da der industriell hergestellte Bögen mit Carbon- oder Glasfaser schneller reagiert und größere Abstoßkraft besitzt, sollte der Pfeil und der Sehne schwerer sein als Bambus-Materialkombination.</a:t>
            </a:r>
          </a:p>
          <a:p>
            <a:r>
              <a:rPr lang="de-DE" sz="1400" dirty="0"/>
              <a:t>Sollte der Bogen oder / und Pfeil länger sein (mehr biegsam), sollte der Wert höher gehen. </a:t>
            </a:r>
          </a:p>
          <a:p>
            <a:r>
              <a:rPr lang="de-DE" sz="1400" dirty="0"/>
              <a:t>Es gibt auch die Möglichkeit, Gewicht an der Spitze drauf zu setzen.</a:t>
            </a:r>
          </a:p>
        </p:txBody>
      </p:sp>
      <p:graphicFrame>
        <p:nvGraphicFramePr>
          <p:cNvPr id="16" name="Objekt 15">
            <a:extLst>
              <a:ext uri="{FF2B5EF4-FFF2-40B4-BE49-F238E27FC236}">
                <a16:creationId xmlns:a16="http://schemas.microsoft.com/office/drawing/2014/main" id="{0CC74460-9086-496C-9A37-5E0F62315B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110613"/>
              </p:ext>
            </p:extLst>
          </p:nvPr>
        </p:nvGraphicFramePr>
        <p:xfrm>
          <a:off x="755576" y="1180721"/>
          <a:ext cx="2265387" cy="3107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Worksheet" r:id="rId3" imgW="1819118" imgH="2495404" progId="Excel.Sheet.12">
                  <p:embed/>
                </p:oleObj>
              </mc:Choice>
              <mc:Fallback>
                <p:oleObj name="Worksheet" r:id="rId3" imgW="1819118" imgH="249540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1180721"/>
                        <a:ext cx="2265387" cy="3107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FA2FAC0C-AE05-4EFA-869F-C5F6455ACA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173119"/>
              </p:ext>
            </p:extLst>
          </p:nvPr>
        </p:nvGraphicFramePr>
        <p:xfrm>
          <a:off x="3408112" y="1480803"/>
          <a:ext cx="4980312" cy="280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Worksheet" r:id="rId5" imgW="3962518" imgH="2232870" progId="Excel.Sheet.12">
                  <p:embed/>
                </p:oleObj>
              </mc:Choice>
              <mc:Fallback>
                <p:oleObj name="Worksheet" r:id="rId5" imgW="3962518" imgH="22328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08112" y="1480803"/>
                        <a:ext cx="4980312" cy="2807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7251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79512" y="18864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Material (Handschuh)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43608" y="903040"/>
            <a:ext cx="675858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Art der Handschuh</a:t>
            </a:r>
            <a:br>
              <a:rPr lang="de-DE" dirty="0"/>
            </a:b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Konfektionshandschuh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Angepasste Konfektion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Maßfertigung 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Maßfertigung mit Besonderheiten</a:t>
            </a:r>
          </a:p>
          <a:p>
            <a:pPr marL="342900" indent="-342900">
              <a:buFont typeface="+mj-lt"/>
              <a:buAutoNum type="arabicPeriod"/>
            </a:pPr>
            <a:endParaRPr lang="de-DE" dirty="0"/>
          </a:p>
          <a:p>
            <a:r>
              <a:rPr lang="de-DE" dirty="0"/>
              <a:t>Je Kategorie gibt es unterschiedliche Qualität / Material</a:t>
            </a:r>
          </a:p>
          <a:p>
            <a:endParaRPr lang="de-DE" dirty="0"/>
          </a:p>
          <a:p>
            <a:pPr marL="342900" indent="-342900">
              <a:buAutoNum type="arabicPeriod"/>
            </a:pPr>
            <a:r>
              <a:rPr lang="de-DE" dirty="0" err="1"/>
              <a:t>Mitsugake</a:t>
            </a:r>
            <a:r>
              <a:rPr lang="de-DE" dirty="0"/>
              <a:t> (Dreifinger-Handschuh)</a:t>
            </a:r>
          </a:p>
          <a:p>
            <a:pPr marL="342900" indent="-342900">
              <a:buAutoNum type="arabicPeriod"/>
            </a:pPr>
            <a:r>
              <a:rPr lang="de-DE" dirty="0" err="1"/>
              <a:t>Yotsugake</a:t>
            </a:r>
            <a:r>
              <a:rPr lang="de-DE" dirty="0"/>
              <a:t> (Vierfinger-Handschuh)</a:t>
            </a:r>
          </a:p>
          <a:p>
            <a:pPr marL="342900" indent="-342900">
              <a:buAutoNum type="arabicPeriod"/>
            </a:pPr>
            <a:r>
              <a:rPr lang="de-DE" dirty="0" err="1"/>
              <a:t>Morogake</a:t>
            </a:r>
            <a:r>
              <a:rPr lang="de-DE" dirty="0"/>
              <a:t> (Fünffinger-Handschuh)</a:t>
            </a:r>
          </a:p>
          <a:p>
            <a:pPr marL="342900" indent="-342900">
              <a:buAutoNum type="arabicPeriod"/>
            </a:pPr>
            <a:r>
              <a:rPr lang="de-DE" dirty="0"/>
              <a:t>Sonstiges (</a:t>
            </a:r>
            <a:r>
              <a:rPr lang="de-DE" dirty="0" err="1"/>
              <a:t>Sashiya</a:t>
            </a:r>
            <a:r>
              <a:rPr lang="de-DE" dirty="0"/>
              <a:t>-Handschuh, </a:t>
            </a:r>
            <a:r>
              <a:rPr lang="de-DE" dirty="0" err="1"/>
              <a:t>Kisha</a:t>
            </a:r>
            <a:r>
              <a:rPr lang="de-DE" dirty="0"/>
              <a:t>-Handschuh usw.)</a:t>
            </a:r>
          </a:p>
        </p:txBody>
      </p:sp>
    </p:spTree>
    <p:extLst>
      <p:ext uri="{BB962C8B-B14F-4D97-AF65-F5344CB8AC3E}">
        <p14:creationId xmlns:p14="http://schemas.microsoft.com/office/powerpoint/2010/main" val="2545554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Gerade Verbindung 46"/>
          <p:cNvCxnSpPr/>
          <p:nvPr/>
        </p:nvCxnSpPr>
        <p:spPr>
          <a:xfrm>
            <a:off x="2213738" y="1003092"/>
            <a:ext cx="72008" cy="5112568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Nach oben gekrümmter Pfeil 1"/>
          <p:cNvSpPr/>
          <p:nvPr/>
        </p:nvSpPr>
        <p:spPr>
          <a:xfrm rot="14461831">
            <a:off x="2213102" y="4107522"/>
            <a:ext cx="327503" cy="271856"/>
          </a:xfrm>
          <a:prstGeom prst="curvedUpArrow">
            <a:avLst>
              <a:gd name="adj1" fmla="val 25000"/>
              <a:gd name="adj2" fmla="val 51632"/>
              <a:gd name="adj3" fmla="val 47865"/>
            </a:avLst>
          </a:prstGeom>
          <a:ln w="63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5" name="Gerade Verbindung 4"/>
          <p:cNvCxnSpPr/>
          <p:nvPr/>
        </p:nvCxnSpPr>
        <p:spPr>
          <a:xfrm flipV="1">
            <a:off x="4997424" y="1378557"/>
            <a:ext cx="1368152" cy="302433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ihandform 5"/>
          <p:cNvSpPr/>
          <p:nvPr/>
        </p:nvSpPr>
        <p:spPr>
          <a:xfrm rot="-60000">
            <a:off x="6166156" y="1185087"/>
            <a:ext cx="1376052" cy="5198247"/>
          </a:xfrm>
          <a:custGeom>
            <a:avLst/>
            <a:gdLst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60020 w 1348740"/>
              <a:gd name="connsiteY2" fmla="*/ 53340 h 5097824"/>
              <a:gd name="connsiteX3" fmla="*/ 190500 w 1348740"/>
              <a:gd name="connsiteY3" fmla="*/ 91440 h 5097824"/>
              <a:gd name="connsiteX4" fmla="*/ 228600 w 1348740"/>
              <a:gd name="connsiteY4" fmla="*/ 137160 h 5097824"/>
              <a:gd name="connsiteX5" fmla="*/ 251460 w 1348740"/>
              <a:gd name="connsiteY5" fmla="*/ 152400 h 5097824"/>
              <a:gd name="connsiteX6" fmla="*/ 304800 w 1348740"/>
              <a:gd name="connsiteY6" fmla="*/ 213360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81000 w 1348740"/>
              <a:gd name="connsiteY9" fmla="*/ 327660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41960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71500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7700 w 1348740"/>
              <a:gd name="connsiteY21" fmla="*/ 731520 h 5097824"/>
              <a:gd name="connsiteX22" fmla="*/ 662940 w 1348740"/>
              <a:gd name="connsiteY22" fmla="*/ 754380 h 5097824"/>
              <a:gd name="connsiteX23" fmla="*/ 708660 w 1348740"/>
              <a:gd name="connsiteY23" fmla="*/ 784860 h 5097824"/>
              <a:gd name="connsiteX24" fmla="*/ 746760 w 1348740"/>
              <a:gd name="connsiteY24" fmla="*/ 815340 h 5097824"/>
              <a:gd name="connsiteX25" fmla="*/ 792480 w 1348740"/>
              <a:gd name="connsiteY25" fmla="*/ 861060 h 5097824"/>
              <a:gd name="connsiteX26" fmla="*/ 815340 w 1348740"/>
              <a:gd name="connsiteY26" fmla="*/ 876300 h 5097824"/>
              <a:gd name="connsiteX27" fmla="*/ 845820 w 1348740"/>
              <a:gd name="connsiteY27" fmla="*/ 922020 h 5097824"/>
              <a:gd name="connsiteX28" fmla="*/ 861060 w 1348740"/>
              <a:gd name="connsiteY28" fmla="*/ 944880 h 5097824"/>
              <a:gd name="connsiteX29" fmla="*/ 868680 w 1348740"/>
              <a:gd name="connsiteY29" fmla="*/ 967740 h 5097824"/>
              <a:gd name="connsiteX30" fmla="*/ 883920 w 1348740"/>
              <a:gd name="connsiteY30" fmla="*/ 990600 h 5097824"/>
              <a:gd name="connsiteX31" fmla="*/ 922020 w 1348740"/>
              <a:gd name="connsiteY31" fmla="*/ 1059180 h 5097824"/>
              <a:gd name="connsiteX32" fmla="*/ 990600 w 1348740"/>
              <a:gd name="connsiteY32" fmla="*/ 1112520 h 5097824"/>
              <a:gd name="connsiteX33" fmla="*/ 1021080 w 1348740"/>
              <a:gd name="connsiteY33" fmla="*/ 1158240 h 5097824"/>
              <a:gd name="connsiteX34" fmla="*/ 1036320 w 1348740"/>
              <a:gd name="connsiteY34" fmla="*/ 1203960 h 5097824"/>
              <a:gd name="connsiteX35" fmla="*/ 1074420 w 1348740"/>
              <a:gd name="connsiteY35" fmla="*/ 1249680 h 5097824"/>
              <a:gd name="connsiteX36" fmla="*/ 1097280 w 1348740"/>
              <a:gd name="connsiteY36" fmla="*/ 1295400 h 5097824"/>
              <a:gd name="connsiteX37" fmla="*/ 1112520 w 1348740"/>
              <a:gd name="connsiteY37" fmla="*/ 1341120 h 5097824"/>
              <a:gd name="connsiteX38" fmla="*/ 1127760 w 1348740"/>
              <a:gd name="connsiteY38" fmla="*/ 1363980 h 5097824"/>
              <a:gd name="connsiteX39" fmla="*/ 1143000 w 1348740"/>
              <a:gd name="connsiteY39" fmla="*/ 1417320 h 5097824"/>
              <a:gd name="connsiteX40" fmla="*/ 1158240 w 1348740"/>
              <a:gd name="connsiteY40" fmla="*/ 1463040 h 5097824"/>
              <a:gd name="connsiteX41" fmla="*/ 1173480 w 1348740"/>
              <a:gd name="connsiteY41" fmla="*/ 1516380 h 5097824"/>
              <a:gd name="connsiteX42" fmla="*/ 1219200 w 1348740"/>
              <a:gd name="connsiteY42" fmla="*/ 1584960 h 5097824"/>
              <a:gd name="connsiteX43" fmla="*/ 1234440 w 1348740"/>
              <a:gd name="connsiteY43" fmla="*/ 1607820 h 5097824"/>
              <a:gd name="connsiteX44" fmla="*/ 1242060 w 1348740"/>
              <a:gd name="connsiteY44" fmla="*/ 1630680 h 5097824"/>
              <a:gd name="connsiteX45" fmla="*/ 1272540 w 1348740"/>
              <a:gd name="connsiteY45" fmla="*/ 1676400 h 5097824"/>
              <a:gd name="connsiteX46" fmla="*/ 1295400 w 1348740"/>
              <a:gd name="connsiteY46" fmla="*/ 1752600 h 5097824"/>
              <a:gd name="connsiteX47" fmla="*/ 1303020 w 1348740"/>
              <a:gd name="connsiteY47" fmla="*/ 1836420 h 5097824"/>
              <a:gd name="connsiteX48" fmla="*/ 1310640 w 1348740"/>
              <a:gd name="connsiteY48" fmla="*/ 1859280 h 5097824"/>
              <a:gd name="connsiteX49" fmla="*/ 1318260 w 1348740"/>
              <a:gd name="connsiteY49" fmla="*/ 1897380 h 5097824"/>
              <a:gd name="connsiteX50" fmla="*/ 1325880 w 1348740"/>
              <a:gd name="connsiteY50" fmla="*/ 1920240 h 5097824"/>
              <a:gd name="connsiteX51" fmla="*/ 1333500 w 1348740"/>
              <a:gd name="connsiteY51" fmla="*/ 1965960 h 5097824"/>
              <a:gd name="connsiteX52" fmla="*/ 1341120 w 1348740"/>
              <a:gd name="connsiteY52" fmla="*/ 1996440 h 5097824"/>
              <a:gd name="connsiteX53" fmla="*/ 1348740 w 1348740"/>
              <a:gd name="connsiteY53" fmla="*/ 2446020 h 5097824"/>
              <a:gd name="connsiteX54" fmla="*/ 1341120 w 1348740"/>
              <a:gd name="connsiteY54" fmla="*/ 2766060 h 5097824"/>
              <a:gd name="connsiteX55" fmla="*/ 1325880 w 1348740"/>
              <a:gd name="connsiteY55" fmla="*/ 2811780 h 5097824"/>
              <a:gd name="connsiteX56" fmla="*/ 1310640 w 1348740"/>
              <a:gd name="connsiteY56" fmla="*/ 2834640 h 5097824"/>
              <a:gd name="connsiteX57" fmla="*/ 1303020 w 1348740"/>
              <a:gd name="connsiteY57" fmla="*/ 2865120 h 5097824"/>
              <a:gd name="connsiteX58" fmla="*/ 1287780 w 1348740"/>
              <a:gd name="connsiteY58" fmla="*/ 2979420 h 5097824"/>
              <a:gd name="connsiteX59" fmla="*/ 1280160 w 1348740"/>
              <a:gd name="connsiteY59" fmla="*/ 3101340 h 5097824"/>
              <a:gd name="connsiteX60" fmla="*/ 1264920 w 1348740"/>
              <a:gd name="connsiteY60" fmla="*/ 3185160 h 5097824"/>
              <a:gd name="connsiteX61" fmla="*/ 1249680 w 1348740"/>
              <a:gd name="connsiteY61" fmla="*/ 3246120 h 5097824"/>
              <a:gd name="connsiteX62" fmla="*/ 1242060 w 1348740"/>
              <a:gd name="connsiteY62" fmla="*/ 3314700 h 5097824"/>
              <a:gd name="connsiteX63" fmla="*/ 1234440 w 1348740"/>
              <a:gd name="connsiteY63" fmla="*/ 3337560 h 5097824"/>
              <a:gd name="connsiteX64" fmla="*/ 1211580 w 1348740"/>
              <a:gd name="connsiteY64" fmla="*/ 3413760 h 5097824"/>
              <a:gd name="connsiteX65" fmla="*/ 1203960 w 1348740"/>
              <a:gd name="connsiteY65" fmla="*/ 3436620 h 5097824"/>
              <a:gd name="connsiteX66" fmla="*/ 1196340 w 1348740"/>
              <a:gd name="connsiteY66" fmla="*/ 3459480 h 5097824"/>
              <a:gd name="connsiteX67" fmla="*/ 1173480 w 1348740"/>
              <a:gd name="connsiteY67" fmla="*/ 3505200 h 5097824"/>
              <a:gd name="connsiteX68" fmla="*/ 1158240 w 1348740"/>
              <a:gd name="connsiteY68" fmla="*/ 3528060 h 5097824"/>
              <a:gd name="connsiteX69" fmla="*/ 1150620 w 1348740"/>
              <a:gd name="connsiteY69" fmla="*/ 3550920 h 5097824"/>
              <a:gd name="connsiteX70" fmla="*/ 1120140 w 1348740"/>
              <a:gd name="connsiteY70" fmla="*/ 3596640 h 5097824"/>
              <a:gd name="connsiteX71" fmla="*/ 1104900 w 1348740"/>
              <a:gd name="connsiteY71" fmla="*/ 3619500 h 5097824"/>
              <a:gd name="connsiteX72" fmla="*/ 1074420 w 1348740"/>
              <a:gd name="connsiteY72" fmla="*/ 3688080 h 5097824"/>
              <a:gd name="connsiteX73" fmla="*/ 1066800 w 1348740"/>
              <a:gd name="connsiteY73" fmla="*/ 3710940 h 5097824"/>
              <a:gd name="connsiteX74" fmla="*/ 1051560 w 1348740"/>
              <a:gd name="connsiteY74" fmla="*/ 3733800 h 5097824"/>
              <a:gd name="connsiteX75" fmla="*/ 1036320 w 1348740"/>
              <a:gd name="connsiteY75" fmla="*/ 3779520 h 5097824"/>
              <a:gd name="connsiteX76" fmla="*/ 1005840 w 1348740"/>
              <a:gd name="connsiteY76" fmla="*/ 3825240 h 5097824"/>
              <a:gd name="connsiteX77" fmla="*/ 990600 w 1348740"/>
              <a:gd name="connsiteY77" fmla="*/ 3848100 h 5097824"/>
              <a:gd name="connsiteX78" fmla="*/ 960120 w 1348740"/>
              <a:gd name="connsiteY78" fmla="*/ 3886200 h 5097824"/>
              <a:gd name="connsiteX79" fmla="*/ 929640 w 1348740"/>
              <a:gd name="connsiteY79" fmla="*/ 3931920 h 5097824"/>
              <a:gd name="connsiteX80" fmla="*/ 914400 w 1348740"/>
              <a:gd name="connsiteY80" fmla="*/ 3954780 h 5097824"/>
              <a:gd name="connsiteX81" fmla="*/ 891540 w 1348740"/>
              <a:gd name="connsiteY81" fmla="*/ 3977640 h 5097824"/>
              <a:gd name="connsiteX82" fmla="*/ 876300 w 1348740"/>
              <a:gd name="connsiteY82" fmla="*/ 4023360 h 5097824"/>
              <a:gd name="connsiteX83" fmla="*/ 861060 w 1348740"/>
              <a:gd name="connsiteY83" fmla="*/ 4046220 h 5097824"/>
              <a:gd name="connsiteX84" fmla="*/ 853440 w 1348740"/>
              <a:gd name="connsiteY84" fmla="*/ 4069080 h 5097824"/>
              <a:gd name="connsiteX85" fmla="*/ 838200 w 1348740"/>
              <a:gd name="connsiteY85" fmla="*/ 4091940 h 5097824"/>
              <a:gd name="connsiteX86" fmla="*/ 822960 w 1348740"/>
              <a:gd name="connsiteY86" fmla="*/ 4137660 h 5097824"/>
              <a:gd name="connsiteX87" fmla="*/ 807720 w 1348740"/>
              <a:gd name="connsiteY87" fmla="*/ 4160520 h 5097824"/>
              <a:gd name="connsiteX88" fmla="*/ 800100 w 1348740"/>
              <a:gd name="connsiteY88" fmla="*/ 4183380 h 5097824"/>
              <a:gd name="connsiteX89" fmla="*/ 784860 w 1348740"/>
              <a:gd name="connsiteY89" fmla="*/ 4206240 h 5097824"/>
              <a:gd name="connsiteX90" fmla="*/ 777240 w 1348740"/>
              <a:gd name="connsiteY90" fmla="*/ 4229100 h 5097824"/>
              <a:gd name="connsiteX91" fmla="*/ 754380 w 1348740"/>
              <a:gd name="connsiteY91" fmla="*/ 4236720 h 5097824"/>
              <a:gd name="connsiteX92" fmla="*/ 739140 w 1348740"/>
              <a:gd name="connsiteY92" fmla="*/ 4259580 h 5097824"/>
              <a:gd name="connsiteX93" fmla="*/ 716280 w 1348740"/>
              <a:gd name="connsiteY93" fmla="*/ 4267200 h 5097824"/>
              <a:gd name="connsiteX94" fmla="*/ 693420 w 1348740"/>
              <a:gd name="connsiteY94" fmla="*/ 4282440 h 5097824"/>
              <a:gd name="connsiteX95" fmla="*/ 678180 w 1348740"/>
              <a:gd name="connsiteY95" fmla="*/ 4305300 h 5097824"/>
              <a:gd name="connsiteX96" fmla="*/ 655320 w 1348740"/>
              <a:gd name="connsiteY96" fmla="*/ 4320540 h 5097824"/>
              <a:gd name="connsiteX97" fmla="*/ 632460 w 1348740"/>
              <a:gd name="connsiteY97" fmla="*/ 4343400 h 5097824"/>
              <a:gd name="connsiteX98" fmla="*/ 609600 w 1348740"/>
              <a:gd name="connsiteY98" fmla="*/ 4358640 h 5097824"/>
              <a:gd name="connsiteX99" fmla="*/ 586740 w 1348740"/>
              <a:gd name="connsiteY99" fmla="*/ 4381500 h 5097824"/>
              <a:gd name="connsiteX100" fmla="*/ 571500 w 1348740"/>
              <a:gd name="connsiteY100" fmla="*/ 4404360 h 5097824"/>
              <a:gd name="connsiteX101" fmla="*/ 548640 w 1348740"/>
              <a:gd name="connsiteY101" fmla="*/ 4411980 h 5097824"/>
              <a:gd name="connsiteX102" fmla="*/ 525780 w 1348740"/>
              <a:gd name="connsiteY102" fmla="*/ 4434840 h 5097824"/>
              <a:gd name="connsiteX103" fmla="*/ 495300 w 1348740"/>
              <a:gd name="connsiteY103" fmla="*/ 4480560 h 5097824"/>
              <a:gd name="connsiteX104" fmla="*/ 472440 w 1348740"/>
              <a:gd name="connsiteY104" fmla="*/ 4488180 h 5097824"/>
              <a:gd name="connsiteX105" fmla="*/ 449580 w 1348740"/>
              <a:gd name="connsiteY105" fmla="*/ 4533900 h 5097824"/>
              <a:gd name="connsiteX106" fmla="*/ 426720 w 1348740"/>
              <a:gd name="connsiteY106" fmla="*/ 4549140 h 5097824"/>
              <a:gd name="connsiteX107" fmla="*/ 373380 w 1348740"/>
              <a:gd name="connsiteY107" fmla="*/ 4617720 h 5097824"/>
              <a:gd name="connsiteX108" fmla="*/ 358140 w 1348740"/>
              <a:gd name="connsiteY108" fmla="*/ 4640580 h 5097824"/>
              <a:gd name="connsiteX109" fmla="*/ 327660 w 1348740"/>
              <a:gd name="connsiteY109" fmla="*/ 4655820 h 5097824"/>
              <a:gd name="connsiteX110" fmla="*/ 312420 w 1348740"/>
              <a:gd name="connsiteY110" fmla="*/ 4678680 h 5097824"/>
              <a:gd name="connsiteX111" fmla="*/ 266700 w 1348740"/>
              <a:gd name="connsiteY111" fmla="*/ 4709160 h 5097824"/>
              <a:gd name="connsiteX112" fmla="*/ 228600 w 1348740"/>
              <a:gd name="connsiteY112" fmla="*/ 4747260 h 5097824"/>
              <a:gd name="connsiteX113" fmla="*/ 190500 w 1348740"/>
              <a:gd name="connsiteY113" fmla="*/ 4785360 h 5097824"/>
              <a:gd name="connsiteX114" fmla="*/ 182880 w 1348740"/>
              <a:gd name="connsiteY114" fmla="*/ 4808220 h 5097824"/>
              <a:gd name="connsiteX115" fmla="*/ 152400 w 1348740"/>
              <a:gd name="connsiteY115" fmla="*/ 4853940 h 5097824"/>
              <a:gd name="connsiteX116" fmla="*/ 114300 w 1348740"/>
              <a:gd name="connsiteY116" fmla="*/ 4922520 h 5097824"/>
              <a:gd name="connsiteX117" fmla="*/ 99060 w 1348740"/>
              <a:gd name="connsiteY117" fmla="*/ 4945380 h 5097824"/>
              <a:gd name="connsiteX118" fmla="*/ 76200 w 1348740"/>
              <a:gd name="connsiteY118" fmla="*/ 4960620 h 5097824"/>
              <a:gd name="connsiteX119" fmla="*/ 68580 w 1348740"/>
              <a:gd name="connsiteY119" fmla="*/ 4983480 h 5097824"/>
              <a:gd name="connsiteX120" fmla="*/ 38100 w 1348740"/>
              <a:gd name="connsiteY120" fmla="*/ 5029200 h 5097824"/>
              <a:gd name="connsiteX121" fmla="*/ 22860 w 1348740"/>
              <a:gd name="connsiteY121" fmla="*/ 5074920 h 5097824"/>
              <a:gd name="connsiteX122" fmla="*/ 0 w 1348740"/>
              <a:gd name="connsiteY122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1440 h 5097824"/>
              <a:gd name="connsiteX4" fmla="*/ 228600 w 1348740"/>
              <a:gd name="connsiteY4" fmla="*/ 137160 h 5097824"/>
              <a:gd name="connsiteX5" fmla="*/ 251460 w 1348740"/>
              <a:gd name="connsiteY5" fmla="*/ 152400 h 5097824"/>
              <a:gd name="connsiteX6" fmla="*/ 304800 w 1348740"/>
              <a:gd name="connsiteY6" fmla="*/ 213360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81000 w 1348740"/>
              <a:gd name="connsiteY9" fmla="*/ 327660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41960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71500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7700 w 1348740"/>
              <a:gd name="connsiteY21" fmla="*/ 731520 h 5097824"/>
              <a:gd name="connsiteX22" fmla="*/ 662940 w 1348740"/>
              <a:gd name="connsiteY22" fmla="*/ 754380 h 5097824"/>
              <a:gd name="connsiteX23" fmla="*/ 708660 w 1348740"/>
              <a:gd name="connsiteY23" fmla="*/ 784860 h 5097824"/>
              <a:gd name="connsiteX24" fmla="*/ 746760 w 1348740"/>
              <a:gd name="connsiteY24" fmla="*/ 815340 h 5097824"/>
              <a:gd name="connsiteX25" fmla="*/ 792480 w 1348740"/>
              <a:gd name="connsiteY25" fmla="*/ 861060 h 5097824"/>
              <a:gd name="connsiteX26" fmla="*/ 815340 w 1348740"/>
              <a:gd name="connsiteY26" fmla="*/ 876300 h 5097824"/>
              <a:gd name="connsiteX27" fmla="*/ 845820 w 1348740"/>
              <a:gd name="connsiteY27" fmla="*/ 922020 h 5097824"/>
              <a:gd name="connsiteX28" fmla="*/ 861060 w 1348740"/>
              <a:gd name="connsiteY28" fmla="*/ 944880 h 5097824"/>
              <a:gd name="connsiteX29" fmla="*/ 868680 w 1348740"/>
              <a:gd name="connsiteY29" fmla="*/ 967740 h 5097824"/>
              <a:gd name="connsiteX30" fmla="*/ 883920 w 1348740"/>
              <a:gd name="connsiteY30" fmla="*/ 990600 h 5097824"/>
              <a:gd name="connsiteX31" fmla="*/ 922020 w 1348740"/>
              <a:gd name="connsiteY31" fmla="*/ 1059180 h 5097824"/>
              <a:gd name="connsiteX32" fmla="*/ 990600 w 1348740"/>
              <a:gd name="connsiteY32" fmla="*/ 1112520 h 5097824"/>
              <a:gd name="connsiteX33" fmla="*/ 1021080 w 1348740"/>
              <a:gd name="connsiteY33" fmla="*/ 1158240 h 5097824"/>
              <a:gd name="connsiteX34" fmla="*/ 1036320 w 1348740"/>
              <a:gd name="connsiteY34" fmla="*/ 1203960 h 5097824"/>
              <a:gd name="connsiteX35" fmla="*/ 1074420 w 1348740"/>
              <a:gd name="connsiteY35" fmla="*/ 1249680 h 5097824"/>
              <a:gd name="connsiteX36" fmla="*/ 1097280 w 1348740"/>
              <a:gd name="connsiteY36" fmla="*/ 1295400 h 5097824"/>
              <a:gd name="connsiteX37" fmla="*/ 1112520 w 1348740"/>
              <a:gd name="connsiteY37" fmla="*/ 1341120 h 5097824"/>
              <a:gd name="connsiteX38" fmla="*/ 1127760 w 1348740"/>
              <a:gd name="connsiteY38" fmla="*/ 1363980 h 5097824"/>
              <a:gd name="connsiteX39" fmla="*/ 1143000 w 1348740"/>
              <a:gd name="connsiteY39" fmla="*/ 1417320 h 5097824"/>
              <a:gd name="connsiteX40" fmla="*/ 1158240 w 1348740"/>
              <a:gd name="connsiteY40" fmla="*/ 1463040 h 5097824"/>
              <a:gd name="connsiteX41" fmla="*/ 1173480 w 1348740"/>
              <a:gd name="connsiteY41" fmla="*/ 1516380 h 5097824"/>
              <a:gd name="connsiteX42" fmla="*/ 1219200 w 1348740"/>
              <a:gd name="connsiteY42" fmla="*/ 1584960 h 5097824"/>
              <a:gd name="connsiteX43" fmla="*/ 1234440 w 1348740"/>
              <a:gd name="connsiteY43" fmla="*/ 1607820 h 5097824"/>
              <a:gd name="connsiteX44" fmla="*/ 1242060 w 1348740"/>
              <a:gd name="connsiteY44" fmla="*/ 1630680 h 5097824"/>
              <a:gd name="connsiteX45" fmla="*/ 1272540 w 1348740"/>
              <a:gd name="connsiteY45" fmla="*/ 1676400 h 5097824"/>
              <a:gd name="connsiteX46" fmla="*/ 1295400 w 1348740"/>
              <a:gd name="connsiteY46" fmla="*/ 1752600 h 5097824"/>
              <a:gd name="connsiteX47" fmla="*/ 1303020 w 1348740"/>
              <a:gd name="connsiteY47" fmla="*/ 1836420 h 5097824"/>
              <a:gd name="connsiteX48" fmla="*/ 1310640 w 1348740"/>
              <a:gd name="connsiteY48" fmla="*/ 1859280 h 5097824"/>
              <a:gd name="connsiteX49" fmla="*/ 1318260 w 1348740"/>
              <a:gd name="connsiteY49" fmla="*/ 1897380 h 5097824"/>
              <a:gd name="connsiteX50" fmla="*/ 1325880 w 1348740"/>
              <a:gd name="connsiteY50" fmla="*/ 1920240 h 5097824"/>
              <a:gd name="connsiteX51" fmla="*/ 1333500 w 1348740"/>
              <a:gd name="connsiteY51" fmla="*/ 1965960 h 5097824"/>
              <a:gd name="connsiteX52" fmla="*/ 1341120 w 1348740"/>
              <a:gd name="connsiteY52" fmla="*/ 1996440 h 5097824"/>
              <a:gd name="connsiteX53" fmla="*/ 1348740 w 1348740"/>
              <a:gd name="connsiteY53" fmla="*/ 2446020 h 5097824"/>
              <a:gd name="connsiteX54" fmla="*/ 1341120 w 1348740"/>
              <a:gd name="connsiteY54" fmla="*/ 2766060 h 5097824"/>
              <a:gd name="connsiteX55" fmla="*/ 1325880 w 1348740"/>
              <a:gd name="connsiteY55" fmla="*/ 2811780 h 5097824"/>
              <a:gd name="connsiteX56" fmla="*/ 1310640 w 1348740"/>
              <a:gd name="connsiteY56" fmla="*/ 2834640 h 5097824"/>
              <a:gd name="connsiteX57" fmla="*/ 1303020 w 1348740"/>
              <a:gd name="connsiteY57" fmla="*/ 2865120 h 5097824"/>
              <a:gd name="connsiteX58" fmla="*/ 1287780 w 1348740"/>
              <a:gd name="connsiteY58" fmla="*/ 2979420 h 5097824"/>
              <a:gd name="connsiteX59" fmla="*/ 1280160 w 1348740"/>
              <a:gd name="connsiteY59" fmla="*/ 3101340 h 5097824"/>
              <a:gd name="connsiteX60" fmla="*/ 1264920 w 1348740"/>
              <a:gd name="connsiteY60" fmla="*/ 3185160 h 5097824"/>
              <a:gd name="connsiteX61" fmla="*/ 1249680 w 1348740"/>
              <a:gd name="connsiteY61" fmla="*/ 3246120 h 5097824"/>
              <a:gd name="connsiteX62" fmla="*/ 1242060 w 1348740"/>
              <a:gd name="connsiteY62" fmla="*/ 3314700 h 5097824"/>
              <a:gd name="connsiteX63" fmla="*/ 1234440 w 1348740"/>
              <a:gd name="connsiteY63" fmla="*/ 3337560 h 5097824"/>
              <a:gd name="connsiteX64" fmla="*/ 1211580 w 1348740"/>
              <a:gd name="connsiteY64" fmla="*/ 3413760 h 5097824"/>
              <a:gd name="connsiteX65" fmla="*/ 1203960 w 1348740"/>
              <a:gd name="connsiteY65" fmla="*/ 3436620 h 5097824"/>
              <a:gd name="connsiteX66" fmla="*/ 1196340 w 1348740"/>
              <a:gd name="connsiteY66" fmla="*/ 3459480 h 5097824"/>
              <a:gd name="connsiteX67" fmla="*/ 1173480 w 1348740"/>
              <a:gd name="connsiteY67" fmla="*/ 3505200 h 5097824"/>
              <a:gd name="connsiteX68" fmla="*/ 1158240 w 1348740"/>
              <a:gd name="connsiteY68" fmla="*/ 3528060 h 5097824"/>
              <a:gd name="connsiteX69" fmla="*/ 1150620 w 1348740"/>
              <a:gd name="connsiteY69" fmla="*/ 3550920 h 5097824"/>
              <a:gd name="connsiteX70" fmla="*/ 1120140 w 1348740"/>
              <a:gd name="connsiteY70" fmla="*/ 3596640 h 5097824"/>
              <a:gd name="connsiteX71" fmla="*/ 1104900 w 1348740"/>
              <a:gd name="connsiteY71" fmla="*/ 3619500 h 5097824"/>
              <a:gd name="connsiteX72" fmla="*/ 1074420 w 1348740"/>
              <a:gd name="connsiteY72" fmla="*/ 3688080 h 5097824"/>
              <a:gd name="connsiteX73" fmla="*/ 1066800 w 1348740"/>
              <a:gd name="connsiteY73" fmla="*/ 3710940 h 5097824"/>
              <a:gd name="connsiteX74" fmla="*/ 1051560 w 1348740"/>
              <a:gd name="connsiteY74" fmla="*/ 3733800 h 5097824"/>
              <a:gd name="connsiteX75" fmla="*/ 1036320 w 1348740"/>
              <a:gd name="connsiteY75" fmla="*/ 3779520 h 5097824"/>
              <a:gd name="connsiteX76" fmla="*/ 1005840 w 1348740"/>
              <a:gd name="connsiteY76" fmla="*/ 3825240 h 5097824"/>
              <a:gd name="connsiteX77" fmla="*/ 990600 w 1348740"/>
              <a:gd name="connsiteY77" fmla="*/ 3848100 h 5097824"/>
              <a:gd name="connsiteX78" fmla="*/ 960120 w 1348740"/>
              <a:gd name="connsiteY78" fmla="*/ 3886200 h 5097824"/>
              <a:gd name="connsiteX79" fmla="*/ 929640 w 1348740"/>
              <a:gd name="connsiteY79" fmla="*/ 3931920 h 5097824"/>
              <a:gd name="connsiteX80" fmla="*/ 914400 w 1348740"/>
              <a:gd name="connsiteY80" fmla="*/ 3954780 h 5097824"/>
              <a:gd name="connsiteX81" fmla="*/ 891540 w 1348740"/>
              <a:gd name="connsiteY81" fmla="*/ 3977640 h 5097824"/>
              <a:gd name="connsiteX82" fmla="*/ 876300 w 1348740"/>
              <a:gd name="connsiteY82" fmla="*/ 4023360 h 5097824"/>
              <a:gd name="connsiteX83" fmla="*/ 861060 w 1348740"/>
              <a:gd name="connsiteY83" fmla="*/ 4046220 h 5097824"/>
              <a:gd name="connsiteX84" fmla="*/ 853440 w 1348740"/>
              <a:gd name="connsiteY84" fmla="*/ 4069080 h 5097824"/>
              <a:gd name="connsiteX85" fmla="*/ 838200 w 1348740"/>
              <a:gd name="connsiteY85" fmla="*/ 4091940 h 5097824"/>
              <a:gd name="connsiteX86" fmla="*/ 822960 w 1348740"/>
              <a:gd name="connsiteY86" fmla="*/ 4137660 h 5097824"/>
              <a:gd name="connsiteX87" fmla="*/ 807720 w 1348740"/>
              <a:gd name="connsiteY87" fmla="*/ 4160520 h 5097824"/>
              <a:gd name="connsiteX88" fmla="*/ 800100 w 1348740"/>
              <a:gd name="connsiteY88" fmla="*/ 4183380 h 5097824"/>
              <a:gd name="connsiteX89" fmla="*/ 784860 w 1348740"/>
              <a:gd name="connsiteY89" fmla="*/ 4206240 h 5097824"/>
              <a:gd name="connsiteX90" fmla="*/ 777240 w 1348740"/>
              <a:gd name="connsiteY90" fmla="*/ 4229100 h 5097824"/>
              <a:gd name="connsiteX91" fmla="*/ 754380 w 1348740"/>
              <a:gd name="connsiteY91" fmla="*/ 4236720 h 5097824"/>
              <a:gd name="connsiteX92" fmla="*/ 739140 w 1348740"/>
              <a:gd name="connsiteY92" fmla="*/ 4259580 h 5097824"/>
              <a:gd name="connsiteX93" fmla="*/ 716280 w 1348740"/>
              <a:gd name="connsiteY93" fmla="*/ 4267200 h 5097824"/>
              <a:gd name="connsiteX94" fmla="*/ 693420 w 1348740"/>
              <a:gd name="connsiteY94" fmla="*/ 4282440 h 5097824"/>
              <a:gd name="connsiteX95" fmla="*/ 678180 w 1348740"/>
              <a:gd name="connsiteY95" fmla="*/ 4305300 h 5097824"/>
              <a:gd name="connsiteX96" fmla="*/ 655320 w 1348740"/>
              <a:gd name="connsiteY96" fmla="*/ 4320540 h 5097824"/>
              <a:gd name="connsiteX97" fmla="*/ 632460 w 1348740"/>
              <a:gd name="connsiteY97" fmla="*/ 4343400 h 5097824"/>
              <a:gd name="connsiteX98" fmla="*/ 609600 w 1348740"/>
              <a:gd name="connsiteY98" fmla="*/ 4358640 h 5097824"/>
              <a:gd name="connsiteX99" fmla="*/ 586740 w 1348740"/>
              <a:gd name="connsiteY99" fmla="*/ 4381500 h 5097824"/>
              <a:gd name="connsiteX100" fmla="*/ 571500 w 1348740"/>
              <a:gd name="connsiteY100" fmla="*/ 4404360 h 5097824"/>
              <a:gd name="connsiteX101" fmla="*/ 548640 w 1348740"/>
              <a:gd name="connsiteY101" fmla="*/ 4411980 h 5097824"/>
              <a:gd name="connsiteX102" fmla="*/ 525780 w 1348740"/>
              <a:gd name="connsiteY102" fmla="*/ 4434840 h 5097824"/>
              <a:gd name="connsiteX103" fmla="*/ 495300 w 1348740"/>
              <a:gd name="connsiteY103" fmla="*/ 4480560 h 5097824"/>
              <a:gd name="connsiteX104" fmla="*/ 472440 w 1348740"/>
              <a:gd name="connsiteY104" fmla="*/ 4488180 h 5097824"/>
              <a:gd name="connsiteX105" fmla="*/ 449580 w 1348740"/>
              <a:gd name="connsiteY105" fmla="*/ 4533900 h 5097824"/>
              <a:gd name="connsiteX106" fmla="*/ 426720 w 1348740"/>
              <a:gd name="connsiteY106" fmla="*/ 4549140 h 5097824"/>
              <a:gd name="connsiteX107" fmla="*/ 373380 w 1348740"/>
              <a:gd name="connsiteY107" fmla="*/ 4617720 h 5097824"/>
              <a:gd name="connsiteX108" fmla="*/ 358140 w 1348740"/>
              <a:gd name="connsiteY108" fmla="*/ 4640580 h 5097824"/>
              <a:gd name="connsiteX109" fmla="*/ 327660 w 1348740"/>
              <a:gd name="connsiteY109" fmla="*/ 4655820 h 5097824"/>
              <a:gd name="connsiteX110" fmla="*/ 312420 w 1348740"/>
              <a:gd name="connsiteY110" fmla="*/ 4678680 h 5097824"/>
              <a:gd name="connsiteX111" fmla="*/ 266700 w 1348740"/>
              <a:gd name="connsiteY111" fmla="*/ 4709160 h 5097824"/>
              <a:gd name="connsiteX112" fmla="*/ 228600 w 1348740"/>
              <a:gd name="connsiteY112" fmla="*/ 4747260 h 5097824"/>
              <a:gd name="connsiteX113" fmla="*/ 190500 w 1348740"/>
              <a:gd name="connsiteY113" fmla="*/ 4785360 h 5097824"/>
              <a:gd name="connsiteX114" fmla="*/ 182880 w 1348740"/>
              <a:gd name="connsiteY114" fmla="*/ 4808220 h 5097824"/>
              <a:gd name="connsiteX115" fmla="*/ 152400 w 1348740"/>
              <a:gd name="connsiteY115" fmla="*/ 4853940 h 5097824"/>
              <a:gd name="connsiteX116" fmla="*/ 114300 w 1348740"/>
              <a:gd name="connsiteY116" fmla="*/ 4922520 h 5097824"/>
              <a:gd name="connsiteX117" fmla="*/ 99060 w 1348740"/>
              <a:gd name="connsiteY117" fmla="*/ 4945380 h 5097824"/>
              <a:gd name="connsiteX118" fmla="*/ 76200 w 1348740"/>
              <a:gd name="connsiteY118" fmla="*/ 4960620 h 5097824"/>
              <a:gd name="connsiteX119" fmla="*/ 68580 w 1348740"/>
              <a:gd name="connsiteY119" fmla="*/ 4983480 h 5097824"/>
              <a:gd name="connsiteX120" fmla="*/ 38100 w 1348740"/>
              <a:gd name="connsiteY120" fmla="*/ 5029200 h 5097824"/>
              <a:gd name="connsiteX121" fmla="*/ 22860 w 1348740"/>
              <a:gd name="connsiteY121" fmla="*/ 5074920 h 5097824"/>
              <a:gd name="connsiteX122" fmla="*/ 0 w 1348740"/>
              <a:gd name="connsiteY122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1440 h 5097824"/>
              <a:gd name="connsiteX4" fmla="*/ 228600 w 1348740"/>
              <a:gd name="connsiteY4" fmla="*/ 137160 h 5097824"/>
              <a:gd name="connsiteX5" fmla="*/ 251460 w 1348740"/>
              <a:gd name="connsiteY5" fmla="*/ 152400 h 5097824"/>
              <a:gd name="connsiteX6" fmla="*/ 304800 w 1348740"/>
              <a:gd name="connsiteY6" fmla="*/ 213360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81000 w 1348740"/>
              <a:gd name="connsiteY9" fmla="*/ 327660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41960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71500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7700 w 1348740"/>
              <a:gd name="connsiteY21" fmla="*/ 731520 h 5097824"/>
              <a:gd name="connsiteX22" fmla="*/ 662940 w 1348740"/>
              <a:gd name="connsiteY22" fmla="*/ 754380 h 5097824"/>
              <a:gd name="connsiteX23" fmla="*/ 708660 w 1348740"/>
              <a:gd name="connsiteY23" fmla="*/ 784860 h 5097824"/>
              <a:gd name="connsiteX24" fmla="*/ 746760 w 1348740"/>
              <a:gd name="connsiteY24" fmla="*/ 815340 h 5097824"/>
              <a:gd name="connsiteX25" fmla="*/ 792480 w 1348740"/>
              <a:gd name="connsiteY25" fmla="*/ 861060 h 5097824"/>
              <a:gd name="connsiteX26" fmla="*/ 815340 w 1348740"/>
              <a:gd name="connsiteY26" fmla="*/ 876300 h 5097824"/>
              <a:gd name="connsiteX27" fmla="*/ 845820 w 1348740"/>
              <a:gd name="connsiteY27" fmla="*/ 922020 h 5097824"/>
              <a:gd name="connsiteX28" fmla="*/ 861060 w 1348740"/>
              <a:gd name="connsiteY28" fmla="*/ 944880 h 5097824"/>
              <a:gd name="connsiteX29" fmla="*/ 868680 w 1348740"/>
              <a:gd name="connsiteY29" fmla="*/ 967740 h 5097824"/>
              <a:gd name="connsiteX30" fmla="*/ 883920 w 1348740"/>
              <a:gd name="connsiteY30" fmla="*/ 990600 h 5097824"/>
              <a:gd name="connsiteX31" fmla="*/ 922020 w 1348740"/>
              <a:gd name="connsiteY31" fmla="*/ 1059180 h 5097824"/>
              <a:gd name="connsiteX32" fmla="*/ 990600 w 1348740"/>
              <a:gd name="connsiteY32" fmla="*/ 1112520 h 5097824"/>
              <a:gd name="connsiteX33" fmla="*/ 1021080 w 1348740"/>
              <a:gd name="connsiteY33" fmla="*/ 1158240 h 5097824"/>
              <a:gd name="connsiteX34" fmla="*/ 1036320 w 1348740"/>
              <a:gd name="connsiteY34" fmla="*/ 1203960 h 5097824"/>
              <a:gd name="connsiteX35" fmla="*/ 1074420 w 1348740"/>
              <a:gd name="connsiteY35" fmla="*/ 1249680 h 5097824"/>
              <a:gd name="connsiteX36" fmla="*/ 1097280 w 1348740"/>
              <a:gd name="connsiteY36" fmla="*/ 1295400 h 5097824"/>
              <a:gd name="connsiteX37" fmla="*/ 1112520 w 1348740"/>
              <a:gd name="connsiteY37" fmla="*/ 1341120 h 5097824"/>
              <a:gd name="connsiteX38" fmla="*/ 1127760 w 1348740"/>
              <a:gd name="connsiteY38" fmla="*/ 1363980 h 5097824"/>
              <a:gd name="connsiteX39" fmla="*/ 1143000 w 1348740"/>
              <a:gd name="connsiteY39" fmla="*/ 1417320 h 5097824"/>
              <a:gd name="connsiteX40" fmla="*/ 1158240 w 1348740"/>
              <a:gd name="connsiteY40" fmla="*/ 1463040 h 5097824"/>
              <a:gd name="connsiteX41" fmla="*/ 1173480 w 1348740"/>
              <a:gd name="connsiteY41" fmla="*/ 1516380 h 5097824"/>
              <a:gd name="connsiteX42" fmla="*/ 1219200 w 1348740"/>
              <a:gd name="connsiteY42" fmla="*/ 1584960 h 5097824"/>
              <a:gd name="connsiteX43" fmla="*/ 1234440 w 1348740"/>
              <a:gd name="connsiteY43" fmla="*/ 1607820 h 5097824"/>
              <a:gd name="connsiteX44" fmla="*/ 1242060 w 1348740"/>
              <a:gd name="connsiteY44" fmla="*/ 1630680 h 5097824"/>
              <a:gd name="connsiteX45" fmla="*/ 1272540 w 1348740"/>
              <a:gd name="connsiteY45" fmla="*/ 1676400 h 5097824"/>
              <a:gd name="connsiteX46" fmla="*/ 1295400 w 1348740"/>
              <a:gd name="connsiteY46" fmla="*/ 1752600 h 5097824"/>
              <a:gd name="connsiteX47" fmla="*/ 1303020 w 1348740"/>
              <a:gd name="connsiteY47" fmla="*/ 1836420 h 5097824"/>
              <a:gd name="connsiteX48" fmla="*/ 1310640 w 1348740"/>
              <a:gd name="connsiteY48" fmla="*/ 1859280 h 5097824"/>
              <a:gd name="connsiteX49" fmla="*/ 1318260 w 1348740"/>
              <a:gd name="connsiteY49" fmla="*/ 1897380 h 5097824"/>
              <a:gd name="connsiteX50" fmla="*/ 1325880 w 1348740"/>
              <a:gd name="connsiteY50" fmla="*/ 1920240 h 5097824"/>
              <a:gd name="connsiteX51" fmla="*/ 1333500 w 1348740"/>
              <a:gd name="connsiteY51" fmla="*/ 1965960 h 5097824"/>
              <a:gd name="connsiteX52" fmla="*/ 1341120 w 1348740"/>
              <a:gd name="connsiteY52" fmla="*/ 1996440 h 5097824"/>
              <a:gd name="connsiteX53" fmla="*/ 1348740 w 1348740"/>
              <a:gd name="connsiteY53" fmla="*/ 2446020 h 5097824"/>
              <a:gd name="connsiteX54" fmla="*/ 1341120 w 1348740"/>
              <a:gd name="connsiteY54" fmla="*/ 2766060 h 5097824"/>
              <a:gd name="connsiteX55" fmla="*/ 1325880 w 1348740"/>
              <a:gd name="connsiteY55" fmla="*/ 2811780 h 5097824"/>
              <a:gd name="connsiteX56" fmla="*/ 1310640 w 1348740"/>
              <a:gd name="connsiteY56" fmla="*/ 2834640 h 5097824"/>
              <a:gd name="connsiteX57" fmla="*/ 1303020 w 1348740"/>
              <a:gd name="connsiteY57" fmla="*/ 2865120 h 5097824"/>
              <a:gd name="connsiteX58" fmla="*/ 1287780 w 1348740"/>
              <a:gd name="connsiteY58" fmla="*/ 2979420 h 5097824"/>
              <a:gd name="connsiteX59" fmla="*/ 1280160 w 1348740"/>
              <a:gd name="connsiteY59" fmla="*/ 3101340 h 5097824"/>
              <a:gd name="connsiteX60" fmla="*/ 1264920 w 1348740"/>
              <a:gd name="connsiteY60" fmla="*/ 3185160 h 5097824"/>
              <a:gd name="connsiteX61" fmla="*/ 1249680 w 1348740"/>
              <a:gd name="connsiteY61" fmla="*/ 3246120 h 5097824"/>
              <a:gd name="connsiteX62" fmla="*/ 1242060 w 1348740"/>
              <a:gd name="connsiteY62" fmla="*/ 3314700 h 5097824"/>
              <a:gd name="connsiteX63" fmla="*/ 1234440 w 1348740"/>
              <a:gd name="connsiteY63" fmla="*/ 3337560 h 5097824"/>
              <a:gd name="connsiteX64" fmla="*/ 1211580 w 1348740"/>
              <a:gd name="connsiteY64" fmla="*/ 3413760 h 5097824"/>
              <a:gd name="connsiteX65" fmla="*/ 1203960 w 1348740"/>
              <a:gd name="connsiteY65" fmla="*/ 3436620 h 5097824"/>
              <a:gd name="connsiteX66" fmla="*/ 1196340 w 1348740"/>
              <a:gd name="connsiteY66" fmla="*/ 3459480 h 5097824"/>
              <a:gd name="connsiteX67" fmla="*/ 1173480 w 1348740"/>
              <a:gd name="connsiteY67" fmla="*/ 3505200 h 5097824"/>
              <a:gd name="connsiteX68" fmla="*/ 1158240 w 1348740"/>
              <a:gd name="connsiteY68" fmla="*/ 3528060 h 5097824"/>
              <a:gd name="connsiteX69" fmla="*/ 1150620 w 1348740"/>
              <a:gd name="connsiteY69" fmla="*/ 3550920 h 5097824"/>
              <a:gd name="connsiteX70" fmla="*/ 1120140 w 1348740"/>
              <a:gd name="connsiteY70" fmla="*/ 3596640 h 5097824"/>
              <a:gd name="connsiteX71" fmla="*/ 1104900 w 1348740"/>
              <a:gd name="connsiteY71" fmla="*/ 3619500 h 5097824"/>
              <a:gd name="connsiteX72" fmla="*/ 1074420 w 1348740"/>
              <a:gd name="connsiteY72" fmla="*/ 3688080 h 5097824"/>
              <a:gd name="connsiteX73" fmla="*/ 1066800 w 1348740"/>
              <a:gd name="connsiteY73" fmla="*/ 3710940 h 5097824"/>
              <a:gd name="connsiteX74" fmla="*/ 1051560 w 1348740"/>
              <a:gd name="connsiteY74" fmla="*/ 3733800 h 5097824"/>
              <a:gd name="connsiteX75" fmla="*/ 1036320 w 1348740"/>
              <a:gd name="connsiteY75" fmla="*/ 3779520 h 5097824"/>
              <a:gd name="connsiteX76" fmla="*/ 1005840 w 1348740"/>
              <a:gd name="connsiteY76" fmla="*/ 3825240 h 5097824"/>
              <a:gd name="connsiteX77" fmla="*/ 990600 w 1348740"/>
              <a:gd name="connsiteY77" fmla="*/ 3848100 h 5097824"/>
              <a:gd name="connsiteX78" fmla="*/ 960120 w 1348740"/>
              <a:gd name="connsiteY78" fmla="*/ 3886200 h 5097824"/>
              <a:gd name="connsiteX79" fmla="*/ 929640 w 1348740"/>
              <a:gd name="connsiteY79" fmla="*/ 3931920 h 5097824"/>
              <a:gd name="connsiteX80" fmla="*/ 914400 w 1348740"/>
              <a:gd name="connsiteY80" fmla="*/ 3954780 h 5097824"/>
              <a:gd name="connsiteX81" fmla="*/ 891540 w 1348740"/>
              <a:gd name="connsiteY81" fmla="*/ 3977640 h 5097824"/>
              <a:gd name="connsiteX82" fmla="*/ 876300 w 1348740"/>
              <a:gd name="connsiteY82" fmla="*/ 4023360 h 5097824"/>
              <a:gd name="connsiteX83" fmla="*/ 861060 w 1348740"/>
              <a:gd name="connsiteY83" fmla="*/ 4046220 h 5097824"/>
              <a:gd name="connsiteX84" fmla="*/ 853440 w 1348740"/>
              <a:gd name="connsiteY84" fmla="*/ 4069080 h 5097824"/>
              <a:gd name="connsiteX85" fmla="*/ 838200 w 1348740"/>
              <a:gd name="connsiteY85" fmla="*/ 4091940 h 5097824"/>
              <a:gd name="connsiteX86" fmla="*/ 822960 w 1348740"/>
              <a:gd name="connsiteY86" fmla="*/ 4137660 h 5097824"/>
              <a:gd name="connsiteX87" fmla="*/ 807720 w 1348740"/>
              <a:gd name="connsiteY87" fmla="*/ 4160520 h 5097824"/>
              <a:gd name="connsiteX88" fmla="*/ 800100 w 1348740"/>
              <a:gd name="connsiteY88" fmla="*/ 4183380 h 5097824"/>
              <a:gd name="connsiteX89" fmla="*/ 784860 w 1348740"/>
              <a:gd name="connsiteY89" fmla="*/ 4206240 h 5097824"/>
              <a:gd name="connsiteX90" fmla="*/ 777240 w 1348740"/>
              <a:gd name="connsiteY90" fmla="*/ 4229100 h 5097824"/>
              <a:gd name="connsiteX91" fmla="*/ 754380 w 1348740"/>
              <a:gd name="connsiteY91" fmla="*/ 4236720 h 5097824"/>
              <a:gd name="connsiteX92" fmla="*/ 739140 w 1348740"/>
              <a:gd name="connsiteY92" fmla="*/ 4259580 h 5097824"/>
              <a:gd name="connsiteX93" fmla="*/ 716280 w 1348740"/>
              <a:gd name="connsiteY93" fmla="*/ 4267200 h 5097824"/>
              <a:gd name="connsiteX94" fmla="*/ 693420 w 1348740"/>
              <a:gd name="connsiteY94" fmla="*/ 4282440 h 5097824"/>
              <a:gd name="connsiteX95" fmla="*/ 678180 w 1348740"/>
              <a:gd name="connsiteY95" fmla="*/ 4305300 h 5097824"/>
              <a:gd name="connsiteX96" fmla="*/ 655320 w 1348740"/>
              <a:gd name="connsiteY96" fmla="*/ 4320540 h 5097824"/>
              <a:gd name="connsiteX97" fmla="*/ 632460 w 1348740"/>
              <a:gd name="connsiteY97" fmla="*/ 4343400 h 5097824"/>
              <a:gd name="connsiteX98" fmla="*/ 609600 w 1348740"/>
              <a:gd name="connsiteY98" fmla="*/ 4358640 h 5097824"/>
              <a:gd name="connsiteX99" fmla="*/ 586740 w 1348740"/>
              <a:gd name="connsiteY99" fmla="*/ 4381500 h 5097824"/>
              <a:gd name="connsiteX100" fmla="*/ 571500 w 1348740"/>
              <a:gd name="connsiteY100" fmla="*/ 4404360 h 5097824"/>
              <a:gd name="connsiteX101" fmla="*/ 548640 w 1348740"/>
              <a:gd name="connsiteY101" fmla="*/ 4411980 h 5097824"/>
              <a:gd name="connsiteX102" fmla="*/ 525780 w 1348740"/>
              <a:gd name="connsiteY102" fmla="*/ 4434840 h 5097824"/>
              <a:gd name="connsiteX103" fmla="*/ 495300 w 1348740"/>
              <a:gd name="connsiteY103" fmla="*/ 4480560 h 5097824"/>
              <a:gd name="connsiteX104" fmla="*/ 472440 w 1348740"/>
              <a:gd name="connsiteY104" fmla="*/ 4488180 h 5097824"/>
              <a:gd name="connsiteX105" fmla="*/ 449580 w 1348740"/>
              <a:gd name="connsiteY105" fmla="*/ 4533900 h 5097824"/>
              <a:gd name="connsiteX106" fmla="*/ 426720 w 1348740"/>
              <a:gd name="connsiteY106" fmla="*/ 4549140 h 5097824"/>
              <a:gd name="connsiteX107" fmla="*/ 373380 w 1348740"/>
              <a:gd name="connsiteY107" fmla="*/ 4617720 h 5097824"/>
              <a:gd name="connsiteX108" fmla="*/ 358140 w 1348740"/>
              <a:gd name="connsiteY108" fmla="*/ 4640580 h 5097824"/>
              <a:gd name="connsiteX109" fmla="*/ 327660 w 1348740"/>
              <a:gd name="connsiteY109" fmla="*/ 4655820 h 5097824"/>
              <a:gd name="connsiteX110" fmla="*/ 312420 w 1348740"/>
              <a:gd name="connsiteY110" fmla="*/ 4678680 h 5097824"/>
              <a:gd name="connsiteX111" fmla="*/ 266700 w 1348740"/>
              <a:gd name="connsiteY111" fmla="*/ 4709160 h 5097824"/>
              <a:gd name="connsiteX112" fmla="*/ 228600 w 1348740"/>
              <a:gd name="connsiteY112" fmla="*/ 4747260 h 5097824"/>
              <a:gd name="connsiteX113" fmla="*/ 190500 w 1348740"/>
              <a:gd name="connsiteY113" fmla="*/ 4785360 h 5097824"/>
              <a:gd name="connsiteX114" fmla="*/ 182880 w 1348740"/>
              <a:gd name="connsiteY114" fmla="*/ 4808220 h 5097824"/>
              <a:gd name="connsiteX115" fmla="*/ 152400 w 1348740"/>
              <a:gd name="connsiteY115" fmla="*/ 4853940 h 5097824"/>
              <a:gd name="connsiteX116" fmla="*/ 114300 w 1348740"/>
              <a:gd name="connsiteY116" fmla="*/ 4922520 h 5097824"/>
              <a:gd name="connsiteX117" fmla="*/ 99060 w 1348740"/>
              <a:gd name="connsiteY117" fmla="*/ 4945380 h 5097824"/>
              <a:gd name="connsiteX118" fmla="*/ 76200 w 1348740"/>
              <a:gd name="connsiteY118" fmla="*/ 4960620 h 5097824"/>
              <a:gd name="connsiteX119" fmla="*/ 68580 w 1348740"/>
              <a:gd name="connsiteY119" fmla="*/ 4983480 h 5097824"/>
              <a:gd name="connsiteX120" fmla="*/ 38100 w 1348740"/>
              <a:gd name="connsiteY120" fmla="*/ 5029200 h 5097824"/>
              <a:gd name="connsiteX121" fmla="*/ 22860 w 1348740"/>
              <a:gd name="connsiteY121" fmla="*/ 5074920 h 5097824"/>
              <a:gd name="connsiteX122" fmla="*/ 0 w 1348740"/>
              <a:gd name="connsiteY122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1440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304800 w 1348740"/>
              <a:gd name="connsiteY6" fmla="*/ 213360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81000 w 1348740"/>
              <a:gd name="connsiteY9" fmla="*/ 327660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41960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71500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7700 w 1348740"/>
              <a:gd name="connsiteY21" fmla="*/ 731520 h 5097824"/>
              <a:gd name="connsiteX22" fmla="*/ 662940 w 1348740"/>
              <a:gd name="connsiteY22" fmla="*/ 754380 h 5097824"/>
              <a:gd name="connsiteX23" fmla="*/ 708660 w 1348740"/>
              <a:gd name="connsiteY23" fmla="*/ 784860 h 5097824"/>
              <a:gd name="connsiteX24" fmla="*/ 746760 w 1348740"/>
              <a:gd name="connsiteY24" fmla="*/ 815340 h 5097824"/>
              <a:gd name="connsiteX25" fmla="*/ 792480 w 1348740"/>
              <a:gd name="connsiteY25" fmla="*/ 861060 h 5097824"/>
              <a:gd name="connsiteX26" fmla="*/ 815340 w 1348740"/>
              <a:gd name="connsiteY26" fmla="*/ 876300 h 5097824"/>
              <a:gd name="connsiteX27" fmla="*/ 845820 w 1348740"/>
              <a:gd name="connsiteY27" fmla="*/ 922020 h 5097824"/>
              <a:gd name="connsiteX28" fmla="*/ 861060 w 1348740"/>
              <a:gd name="connsiteY28" fmla="*/ 944880 h 5097824"/>
              <a:gd name="connsiteX29" fmla="*/ 868680 w 1348740"/>
              <a:gd name="connsiteY29" fmla="*/ 967740 h 5097824"/>
              <a:gd name="connsiteX30" fmla="*/ 883920 w 1348740"/>
              <a:gd name="connsiteY30" fmla="*/ 990600 h 5097824"/>
              <a:gd name="connsiteX31" fmla="*/ 922020 w 1348740"/>
              <a:gd name="connsiteY31" fmla="*/ 1059180 h 5097824"/>
              <a:gd name="connsiteX32" fmla="*/ 990600 w 1348740"/>
              <a:gd name="connsiteY32" fmla="*/ 1112520 h 5097824"/>
              <a:gd name="connsiteX33" fmla="*/ 1021080 w 1348740"/>
              <a:gd name="connsiteY33" fmla="*/ 1158240 h 5097824"/>
              <a:gd name="connsiteX34" fmla="*/ 1036320 w 1348740"/>
              <a:gd name="connsiteY34" fmla="*/ 1203960 h 5097824"/>
              <a:gd name="connsiteX35" fmla="*/ 1074420 w 1348740"/>
              <a:gd name="connsiteY35" fmla="*/ 1249680 h 5097824"/>
              <a:gd name="connsiteX36" fmla="*/ 1097280 w 1348740"/>
              <a:gd name="connsiteY36" fmla="*/ 1295400 h 5097824"/>
              <a:gd name="connsiteX37" fmla="*/ 1112520 w 1348740"/>
              <a:gd name="connsiteY37" fmla="*/ 1341120 h 5097824"/>
              <a:gd name="connsiteX38" fmla="*/ 1127760 w 1348740"/>
              <a:gd name="connsiteY38" fmla="*/ 1363980 h 5097824"/>
              <a:gd name="connsiteX39" fmla="*/ 1143000 w 1348740"/>
              <a:gd name="connsiteY39" fmla="*/ 1417320 h 5097824"/>
              <a:gd name="connsiteX40" fmla="*/ 1158240 w 1348740"/>
              <a:gd name="connsiteY40" fmla="*/ 1463040 h 5097824"/>
              <a:gd name="connsiteX41" fmla="*/ 1173480 w 1348740"/>
              <a:gd name="connsiteY41" fmla="*/ 1516380 h 5097824"/>
              <a:gd name="connsiteX42" fmla="*/ 1219200 w 1348740"/>
              <a:gd name="connsiteY42" fmla="*/ 1584960 h 5097824"/>
              <a:gd name="connsiteX43" fmla="*/ 1234440 w 1348740"/>
              <a:gd name="connsiteY43" fmla="*/ 1607820 h 5097824"/>
              <a:gd name="connsiteX44" fmla="*/ 1242060 w 1348740"/>
              <a:gd name="connsiteY44" fmla="*/ 1630680 h 5097824"/>
              <a:gd name="connsiteX45" fmla="*/ 1272540 w 1348740"/>
              <a:gd name="connsiteY45" fmla="*/ 1676400 h 5097824"/>
              <a:gd name="connsiteX46" fmla="*/ 1295400 w 1348740"/>
              <a:gd name="connsiteY46" fmla="*/ 1752600 h 5097824"/>
              <a:gd name="connsiteX47" fmla="*/ 1303020 w 1348740"/>
              <a:gd name="connsiteY47" fmla="*/ 1836420 h 5097824"/>
              <a:gd name="connsiteX48" fmla="*/ 1310640 w 1348740"/>
              <a:gd name="connsiteY48" fmla="*/ 1859280 h 5097824"/>
              <a:gd name="connsiteX49" fmla="*/ 1318260 w 1348740"/>
              <a:gd name="connsiteY49" fmla="*/ 1897380 h 5097824"/>
              <a:gd name="connsiteX50" fmla="*/ 1325880 w 1348740"/>
              <a:gd name="connsiteY50" fmla="*/ 1920240 h 5097824"/>
              <a:gd name="connsiteX51" fmla="*/ 1333500 w 1348740"/>
              <a:gd name="connsiteY51" fmla="*/ 1965960 h 5097824"/>
              <a:gd name="connsiteX52" fmla="*/ 1341120 w 1348740"/>
              <a:gd name="connsiteY52" fmla="*/ 1996440 h 5097824"/>
              <a:gd name="connsiteX53" fmla="*/ 1348740 w 1348740"/>
              <a:gd name="connsiteY53" fmla="*/ 2446020 h 5097824"/>
              <a:gd name="connsiteX54" fmla="*/ 1341120 w 1348740"/>
              <a:gd name="connsiteY54" fmla="*/ 2766060 h 5097824"/>
              <a:gd name="connsiteX55" fmla="*/ 1325880 w 1348740"/>
              <a:gd name="connsiteY55" fmla="*/ 2811780 h 5097824"/>
              <a:gd name="connsiteX56" fmla="*/ 1310640 w 1348740"/>
              <a:gd name="connsiteY56" fmla="*/ 2834640 h 5097824"/>
              <a:gd name="connsiteX57" fmla="*/ 1303020 w 1348740"/>
              <a:gd name="connsiteY57" fmla="*/ 2865120 h 5097824"/>
              <a:gd name="connsiteX58" fmla="*/ 1287780 w 1348740"/>
              <a:gd name="connsiteY58" fmla="*/ 2979420 h 5097824"/>
              <a:gd name="connsiteX59" fmla="*/ 1280160 w 1348740"/>
              <a:gd name="connsiteY59" fmla="*/ 3101340 h 5097824"/>
              <a:gd name="connsiteX60" fmla="*/ 1264920 w 1348740"/>
              <a:gd name="connsiteY60" fmla="*/ 3185160 h 5097824"/>
              <a:gd name="connsiteX61" fmla="*/ 1249680 w 1348740"/>
              <a:gd name="connsiteY61" fmla="*/ 3246120 h 5097824"/>
              <a:gd name="connsiteX62" fmla="*/ 1242060 w 1348740"/>
              <a:gd name="connsiteY62" fmla="*/ 3314700 h 5097824"/>
              <a:gd name="connsiteX63" fmla="*/ 1234440 w 1348740"/>
              <a:gd name="connsiteY63" fmla="*/ 3337560 h 5097824"/>
              <a:gd name="connsiteX64" fmla="*/ 1211580 w 1348740"/>
              <a:gd name="connsiteY64" fmla="*/ 3413760 h 5097824"/>
              <a:gd name="connsiteX65" fmla="*/ 1203960 w 1348740"/>
              <a:gd name="connsiteY65" fmla="*/ 3436620 h 5097824"/>
              <a:gd name="connsiteX66" fmla="*/ 1196340 w 1348740"/>
              <a:gd name="connsiteY66" fmla="*/ 3459480 h 5097824"/>
              <a:gd name="connsiteX67" fmla="*/ 1173480 w 1348740"/>
              <a:gd name="connsiteY67" fmla="*/ 3505200 h 5097824"/>
              <a:gd name="connsiteX68" fmla="*/ 1158240 w 1348740"/>
              <a:gd name="connsiteY68" fmla="*/ 3528060 h 5097824"/>
              <a:gd name="connsiteX69" fmla="*/ 1150620 w 1348740"/>
              <a:gd name="connsiteY69" fmla="*/ 3550920 h 5097824"/>
              <a:gd name="connsiteX70" fmla="*/ 1120140 w 1348740"/>
              <a:gd name="connsiteY70" fmla="*/ 3596640 h 5097824"/>
              <a:gd name="connsiteX71" fmla="*/ 1104900 w 1348740"/>
              <a:gd name="connsiteY71" fmla="*/ 3619500 h 5097824"/>
              <a:gd name="connsiteX72" fmla="*/ 1074420 w 1348740"/>
              <a:gd name="connsiteY72" fmla="*/ 3688080 h 5097824"/>
              <a:gd name="connsiteX73" fmla="*/ 1066800 w 1348740"/>
              <a:gd name="connsiteY73" fmla="*/ 3710940 h 5097824"/>
              <a:gd name="connsiteX74" fmla="*/ 1051560 w 1348740"/>
              <a:gd name="connsiteY74" fmla="*/ 3733800 h 5097824"/>
              <a:gd name="connsiteX75" fmla="*/ 1036320 w 1348740"/>
              <a:gd name="connsiteY75" fmla="*/ 3779520 h 5097824"/>
              <a:gd name="connsiteX76" fmla="*/ 1005840 w 1348740"/>
              <a:gd name="connsiteY76" fmla="*/ 3825240 h 5097824"/>
              <a:gd name="connsiteX77" fmla="*/ 990600 w 1348740"/>
              <a:gd name="connsiteY77" fmla="*/ 3848100 h 5097824"/>
              <a:gd name="connsiteX78" fmla="*/ 960120 w 1348740"/>
              <a:gd name="connsiteY78" fmla="*/ 3886200 h 5097824"/>
              <a:gd name="connsiteX79" fmla="*/ 929640 w 1348740"/>
              <a:gd name="connsiteY79" fmla="*/ 3931920 h 5097824"/>
              <a:gd name="connsiteX80" fmla="*/ 914400 w 1348740"/>
              <a:gd name="connsiteY80" fmla="*/ 3954780 h 5097824"/>
              <a:gd name="connsiteX81" fmla="*/ 891540 w 1348740"/>
              <a:gd name="connsiteY81" fmla="*/ 3977640 h 5097824"/>
              <a:gd name="connsiteX82" fmla="*/ 876300 w 1348740"/>
              <a:gd name="connsiteY82" fmla="*/ 4023360 h 5097824"/>
              <a:gd name="connsiteX83" fmla="*/ 861060 w 1348740"/>
              <a:gd name="connsiteY83" fmla="*/ 4046220 h 5097824"/>
              <a:gd name="connsiteX84" fmla="*/ 853440 w 1348740"/>
              <a:gd name="connsiteY84" fmla="*/ 4069080 h 5097824"/>
              <a:gd name="connsiteX85" fmla="*/ 838200 w 1348740"/>
              <a:gd name="connsiteY85" fmla="*/ 4091940 h 5097824"/>
              <a:gd name="connsiteX86" fmla="*/ 822960 w 1348740"/>
              <a:gd name="connsiteY86" fmla="*/ 4137660 h 5097824"/>
              <a:gd name="connsiteX87" fmla="*/ 807720 w 1348740"/>
              <a:gd name="connsiteY87" fmla="*/ 4160520 h 5097824"/>
              <a:gd name="connsiteX88" fmla="*/ 800100 w 1348740"/>
              <a:gd name="connsiteY88" fmla="*/ 4183380 h 5097824"/>
              <a:gd name="connsiteX89" fmla="*/ 784860 w 1348740"/>
              <a:gd name="connsiteY89" fmla="*/ 4206240 h 5097824"/>
              <a:gd name="connsiteX90" fmla="*/ 777240 w 1348740"/>
              <a:gd name="connsiteY90" fmla="*/ 4229100 h 5097824"/>
              <a:gd name="connsiteX91" fmla="*/ 754380 w 1348740"/>
              <a:gd name="connsiteY91" fmla="*/ 4236720 h 5097824"/>
              <a:gd name="connsiteX92" fmla="*/ 739140 w 1348740"/>
              <a:gd name="connsiteY92" fmla="*/ 4259580 h 5097824"/>
              <a:gd name="connsiteX93" fmla="*/ 716280 w 1348740"/>
              <a:gd name="connsiteY93" fmla="*/ 4267200 h 5097824"/>
              <a:gd name="connsiteX94" fmla="*/ 693420 w 1348740"/>
              <a:gd name="connsiteY94" fmla="*/ 4282440 h 5097824"/>
              <a:gd name="connsiteX95" fmla="*/ 678180 w 1348740"/>
              <a:gd name="connsiteY95" fmla="*/ 4305300 h 5097824"/>
              <a:gd name="connsiteX96" fmla="*/ 655320 w 1348740"/>
              <a:gd name="connsiteY96" fmla="*/ 4320540 h 5097824"/>
              <a:gd name="connsiteX97" fmla="*/ 632460 w 1348740"/>
              <a:gd name="connsiteY97" fmla="*/ 4343400 h 5097824"/>
              <a:gd name="connsiteX98" fmla="*/ 609600 w 1348740"/>
              <a:gd name="connsiteY98" fmla="*/ 4358640 h 5097824"/>
              <a:gd name="connsiteX99" fmla="*/ 586740 w 1348740"/>
              <a:gd name="connsiteY99" fmla="*/ 4381500 h 5097824"/>
              <a:gd name="connsiteX100" fmla="*/ 571500 w 1348740"/>
              <a:gd name="connsiteY100" fmla="*/ 4404360 h 5097824"/>
              <a:gd name="connsiteX101" fmla="*/ 548640 w 1348740"/>
              <a:gd name="connsiteY101" fmla="*/ 4411980 h 5097824"/>
              <a:gd name="connsiteX102" fmla="*/ 525780 w 1348740"/>
              <a:gd name="connsiteY102" fmla="*/ 4434840 h 5097824"/>
              <a:gd name="connsiteX103" fmla="*/ 495300 w 1348740"/>
              <a:gd name="connsiteY103" fmla="*/ 4480560 h 5097824"/>
              <a:gd name="connsiteX104" fmla="*/ 472440 w 1348740"/>
              <a:gd name="connsiteY104" fmla="*/ 4488180 h 5097824"/>
              <a:gd name="connsiteX105" fmla="*/ 449580 w 1348740"/>
              <a:gd name="connsiteY105" fmla="*/ 4533900 h 5097824"/>
              <a:gd name="connsiteX106" fmla="*/ 426720 w 1348740"/>
              <a:gd name="connsiteY106" fmla="*/ 4549140 h 5097824"/>
              <a:gd name="connsiteX107" fmla="*/ 373380 w 1348740"/>
              <a:gd name="connsiteY107" fmla="*/ 4617720 h 5097824"/>
              <a:gd name="connsiteX108" fmla="*/ 358140 w 1348740"/>
              <a:gd name="connsiteY108" fmla="*/ 4640580 h 5097824"/>
              <a:gd name="connsiteX109" fmla="*/ 327660 w 1348740"/>
              <a:gd name="connsiteY109" fmla="*/ 4655820 h 5097824"/>
              <a:gd name="connsiteX110" fmla="*/ 312420 w 1348740"/>
              <a:gd name="connsiteY110" fmla="*/ 4678680 h 5097824"/>
              <a:gd name="connsiteX111" fmla="*/ 266700 w 1348740"/>
              <a:gd name="connsiteY111" fmla="*/ 4709160 h 5097824"/>
              <a:gd name="connsiteX112" fmla="*/ 228600 w 1348740"/>
              <a:gd name="connsiteY112" fmla="*/ 4747260 h 5097824"/>
              <a:gd name="connsiteX113" fmla="*/ 190500 w 1348740"/>
              <a:gd name="connsiteY113" fmla="*/ 4785360 h 5097824"/>
              <a:gd name="connsiteX114" fmla="*/ 182880 w 1348740"/>
              <a:gd name="connsiteY114" fmla="*/ 4808220 h 5097824"/>
              <a:gd name="connsiteX115" fmla="*/ 152400 w 1348740"/>
              <a:gd name="connsiteY115" fmla="*/ 4853940 h 5097824"/>
              <a:gd name="connsiteX116" fmla="*/ 114300 w 1348740"/>
              <a:gd name="connsiteY116" fmla="*/ 4922520 h 5097824"/>
              <a:gd name="connsiteX117" fmla="*/ 99060 w 1348740"/>
              <a:gd name="connsiteY117" fmla="*/ 4945380 h 5097824"/>
              <a:gd name="connsiteX118" fmla="*/ 76200 w 1348740"/>
              <a:gd name="connsiteY118" fmla="*/ 4960620 h 5097824"/>
              <a:gd name="connsiteX119" fmla="*/ 68580 w 1348740"/>
              <a:gd name="connsiteY119" fmla="*/ 4983480 h 5097824"/>
              <a:gd name="connsiteX120" fmla="*/ 38100 w 1348740"/>
              <a:gd name="connsiteY120" fmla="*/ 5029200 h 5097824"/>
              <a:gd name="connsiteX121" fmla="*/ 22860 w 1348740"/>
              <a:gd name="connsiteY121" fmla="*/ 5074920 h 5097824"/>
              <a:gd name="connsiteX122" fmla="*/ 0 w 1348740"/>
              <a:gd name="connsiteY122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1440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319087 w 1348740"/>
              <a:gd name="connsiteY6" fmla="*/ 225267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81000 w 1348740"/>
              <a:gd name="connsiteY9" fmla="*/ 327660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41960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71500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7700 w 1348740"/>
              <a:gd name="connsiteY21" fmla="*/ 731520 h 5097824"/>
              <a:gd name="connsiteX22" fmla="*/ 662940 w 1348740"/>
              <a:gd name="connsiteY22" fmla="*/ 754380 h 5097824"/>
              <a:gd name="connsiteX23" fmla="*/ 708660 w 1348740"/>
              <a:gd name="connsiteY23" fmla="*/ 784860 h 5097824"/>
              <a:gd name="connsiteX24" fmla="*/ 746760 w 1348740"/>
              <a:gd name="connsiteY24" fmla="*/ 815340 h 5097824"/>
              <a:gd name="connsiteX25" fmla="*/ 792480 w 1348740"/>
              <a:gd name="connsiteY25" fmla="*/ 861060 h 5097824"/>
              <a:gd name="connsiteX26" fmla="*/ 815340 w 1348740"/>
              <a:gd name="connsiteY26" fmla="*/ 876300 h 5097824"/>
              <a:gd name="connsiteX27" fmla="*/ 845820 w 1348740"/>
              <a:gd name="connsiteY27" fmla="*/ 922020 h 5097824"/>
              <a:gd name="connsiteX28" fmla="*/ 861060 w 1348740"/>
              <a:gd name="connsiteY28" fmla="*/ 944880 h 5097824"/>
              <a:gd name="connsiteX29" fmla="*/ 868680 w 1348740"/>
              <a:gd name="connsiteY29" fmla="*/ 967740 h 5097824"/>
              <a:gd name="connsiteX30" fmla="*/ 883920 w 1348740"/>
              <a:gd name="connsiteY30" fmla="*/ 990600 h 5097824"/>
              <a:gd name="connsiteX31" fmla="*/ 922020 w 1348740"/>
              <a:gd name="connsiteY31" fmla="*/ 1059180 h 5097824"/>
              <a:gd name="connsiteX32" fmla="*/ 990600 w 1348740"/>
              <a:gd name="connsiteY32" fmla="*/ 1112520 h 5097824"/>
              <a:gd name="connsiteX33" fmla="*/ 1021080 w 1348740"/>
              <a:gd name="connsiteY33" fmla="*/ 1158240 h 5097824"/>
              <a:gd name="connsiteX34" fmla="*/ 1036320 w 1348740"/>
              <a:gd name="connsiteY34" fmla="*/ 1203960 h 5097824"/>
              <a:gd name="connsiteX35" fmla="*/ 1074420 w 1348740"/>
              <a:gd name="connsiteY35" fmla="*/ 1249680 h 5097824"/>
              <a:gd name="connsiteX36" fmla="*/ 1097280 w 1348740"/>
              <a:gd name="connsiteY36" fmla="*/ 1295400 h 5097824"/>
              <a:gd name="connsiteX37" fmla="*/ 1112520 w 1348740"/>
              <a:gd name="connsiteY37" fmla="*/ 1341120 h 5097824"/>
              <a:gd name="connsiteX38" fmla="*/ 1127760 w 1348740"/>
              <a:gd name="connsiteY38" fmla="*/ 1363980 h 5097824"/>
              <a:gd name="connsiteX39" fmla="*/ 1143000 w 1348740"/>
              <a:gd name="connsiteY39" fmla="*/ 1417320 h 5097824"/>
              <a:gd name="connsiteX40" fmla="*/ 1158240 w 1348740"/>
              <a:gd name="connsiteY40" fmla="*/ 1463040 h 5097824"/>
              <a:gd name="connsiteX41" fmla="*/ 1173480 w 1348740"/>
              <a:gd name="connsiteY41" fmla="*/ 1516380 h 5097824"/>
              <a:gd name="connsiteX42" fmla="*/ 1219200 w 1348740"/>
              <a:gd name="connsiteY42" fmla="*/ 1584960 h 5097824"/>
              <a:gd name="connsiteX43" fmla="*/ 1234440 w 1348740"/>
              <a:gd name="connsiteY43" fmla="*/ 1607820 h 5097824"/>
              <a:gd name="connsiteX44" fmla="*/ 1242060 w 1348740"/>
              <a:gd name="connsiteY44" fmla="*/ 1630680 h 5097824"/>
              <a:gd name="connsiteX45" fmla="*/ 1272540 w 1348740"/>
              <a:gd name="connsiteY45" fmla="*/ 1676400 h 5097824"/>
              <a:gd name="connsiteX46" fmla="*/ 1295400 w 1348740"/>
              <a:gd name="connsiteY46" fmla="*/ 1752600 h 5097824"/>
              <a:gd name="connsiteX47" fmla="*/ 1303020 w 1348740"/>
              <a:gd name="connsiteY47" fmla="*/ 1836420 h 5097824"/>
              <a:gd name="connsiteX48" fmla="*/ 1310640 w 1348740"/>
              <a:gd name="connsiteY48" fmla="*/ 1859280 h 5097824"/>
              <a:gd name="connsiteX49" fmla="*/ 1318260 w 1348740"/>
              <a:gd name="connsiteY49" fmla="*/ 1897380 h 5097824"/>
              <a:gd name="connsiteX50" fmla="*/ 1325880 w 1348740"/>
              <a:gd name="connsiteY50" fmla="*/ 1920240 h 5097824"/>
              <a:gd name="connsiteX51" fmla="*/ 1333500 w 1348740"/>
              <a:gd name="connsiteY51" fmla="*/ 1965960 h 5097824"/>
              <a:gd name="connsiteX52" fmla="*/ 1341120 w 1348740"/>
              <a:gd name="connsiteY52" fmla="*/ 1996440 h 5097824"/>
              <a:gd name="connsiteX53" fmla="*/ 1348740 w 1348740"/>
              <a:gd name="connsiteY53" fmla="*/ 2446020 h 5097824"/>
              <a:gd name="connsiteX54" fmla="*/ 1341120 w 1348740"/>
              <a:gd name="connsiteY54" fmla="*/ 2766060 h 5097824"/>
              <a:gd name="connsiteX55" fmla="*/ 1325880 w 1348740"/>
              <a:gd name="connsiteY55" fmla="*/ 2811780 h 5097824"/>
              <a:gd name="connsiteX56" fmla="*/ 1310640 w 1348740"/>
              <a:gd name="connsiteY56" fmla="*/ 2834640 h 5097824"/>
              <a:gd name="connsiteX57" fmla="*/ 1303020 w 1348740"/>
              <a:gd name="connsiteY57" fmla="*/ 2865120 h 5097824"/>
              <a:gd name="connsiteX58" fmla="*/ 1287780 w 1348740"/>
              <a:gd name="connsiteY58" fmla="*/ 2979420 h 5097824"/>
              <a:gd name="connsiteX59" fmla="*/ 1280160 w 1348740"/>
              <a:gd name="connsiteY59" fmla="*/ 3101340 h 5097824"/>
              <a:gd name="connsiteX60" fmla="*/ 1264920 w 1348740"/>
              <a:gd name="connsiteY60" fmla="*/ 3185160 h 5097824"/>
              <a:gd name="connsiteX61" fmla="*/ 1249680 w 1348740"/>
              <a:gd name="connsiteY61" fmla="*/ 3246120 h 5097824"/>
              <a:gd name="connsiteX62" fmla="*/ 1242060 w 1348740"/>
              <a:gd name="connsiteY62" fmla="*/ 3314700 h 5097824"/>
              <a:gd name="connsiteX63" fmla="*/ 1234440 w 1348740"/>
              <a:gd name="connsiteY63" fmla="*/ 3337560 h 5097824"/>
              <a:gd name="connsiteX64" fmla="*/ 1211580 w 1348740"/>
              <a:gd name="connsiteY64" fmla="*/ 3413760 h 5097824"/>
              <a:gd name="connsiteX65" fmla="*/ 1203960 w 1348740"/>
              <a:gd name="connsiteY65" fmla="*/ 3436620 h 5097824"/>
              <a:gd name="connsiteX66" fmla="*/ 1196340 w 1348740"/>
              <a:gd name="connsiteY66" fmla="*/ 3459480 h 5097824"/>
              <a:gd name="connsiteX67" fmla="*/ 1173480 w 1348740"/>
              <a:gd name="connsiteY67" fmla="*/ 3505200 h 5097824"/>
              <a:gd name="connsiteX68" fmla="*/ 1158240 w 1348740"/>
              <a:gd name="connsiteY68" fmla="*/ 3528060 h 5097824"/>
              <a:gd name="connsiteX69" fmla="*/ 1150620 w 1348740"/>
              <a:gd name="connsiteY69" fmla="*/ 3550920 h 5097824"/>
              <a:gd name="connsiteX70" fmla="*/ 1120140 w 1348740"/>
              <a:gd name="connsiteY70" fmla="*/ 3596640 h 5097824"/>
              <a:gd name="connsiteX71" fmla="*/ 1104900 w 1348740"/>
              <a:gd name="connsiteY71" fmla="*/ 3619500 h 5097824"/>
              <a:gd name="connsiteX72" fmla="*/ 1074420 w 1348740"/>
              <a:gd name="connsiteY72" fmla="*/ 3688080 h 5097824"/>
              <a:gd name="connsiteX73" fmla="*/ 1066800 w 1348740"/>
              <a:gd name="connsiteY73" fmla="*/ 3710940 h 5097824"/>
              <a:gd name="connsiteX74" fmla="*/ 1051560 w 1348740"/>
              <a:gd name="connsiteY74" fmla="*/ 3733800 h 5097824"/>
              <a:gd name="connsiteX75" fmla="*/ 1036320 w 1348740"/>
              <a:gd name="connsiteY75" fmla="*/ 3779520 h 5097824"/>
              <a:gd name="connsiteX76" fmla="*/ 1005840 w 1348740"/>
              <a:gd name="connsiteY76" fmla="*/ 3825240 h 5097824"/>
              <a:gd name="connsiteX77" fmla="*/ 990600 w 1348740"/>
              <a:gd name="connsiteY77" fmla="*/ 3848100 h 5097824"/>
              <a:gd name="connsiteX78" fmla="*/ 960120 w 1348740"/>
              <a:gd name="connsiteY78" fmla="*/ 3886200 h 5097824"/>
              <a:gd name="connsiteX79" fmla="*/ 929640 w 1348740"/>
              <a:gd name="connsiteY79" fmla="*/ 3931920 h 5097824"/>
              <a:gd name="connsiteX80" fmla="*/ 914400 w 1348740"/>
              <a:gd name="connsiteY80" fmla="*/ 3954780 h 5097824"/>
              <a:gd name="connsiteX81" fmla="*/ 891540 w 1348740"/>
              <a:gd name="connsiteY81" fmla="*/ 3977640 h 5097824"/>
              <a:gd name="connsiteX82" fmla="*/ 876300 w 1348740"/>
              <a:gd name="connsiteY82" fmla="*/ 4023360 h 5097824"/>
              <a:gd name="connsiteX83" fmla="*/ 861060 w 1348740"/>
              <a:gd name="connsiteY83" fmla="*/ 4046220 h 5097824"/>
              <a:gd name="connsiteX84" fmla="*/ 853440 w 1348740"/>
              <a:gd name="connsiteY84" fmla="*/ 4069080 h 5097824"/>
              <a:gd name="connsiteX85" fmla="*/ 838200 w 1348740"/>
              <a:gd name="connsiteY85" fmla="*/ 4091940 h 5097824"/>
              <a:gd name="connsiteX86" fmla="*/ 822960 w 1348740"/>
              <a:gd name="connsiteY86" fmla="*/ 4137660 h 5097824"/>
              <a:gd name="connsiteX87" fmla="*/ 807720 w 1348740"/>
              <a:gd name="connsiteY87" fmla="*/ 4160520 h 5097824"/>
              <a:gd name="connsiteX88" fmla="*/ 800100 w 1348740"/>
              <a:gd name="connsiteY88" fmla="*/ 4183380 h 5097824"/>
              <a:gd name="connsiteX89" fmla="*/ 784860 w 1348740"/>
              <a:gd name="connsiteY89" fmla="*/ 4206240 h 5097824"/>
              <a:gd name="connsiteX90" fmla="*/ 777240 w 1348740"/>
              <a:gd name="connsiteY90" fmla="*/ 4229100 h 5097824"/>
              <a:gd name="connsiteX91" fmla="*/ 754380 w 1348740"/>
              <a:gd name="connsiteY91" fmla="*/ 4236720 h 5097824"/>
              <a:gd name="connsiteX92" fmla="*/ 739140 w 1348740"/>
              <a:gd name="connsiteY92" fmla="*/ 4259580 h 5097824"/>
              <a:gd name="connsiteX93" fmla="*/ 716280 w 1348740"/>
              <a:gd name="connsiteY93" fmla="*/ 4267200 h 5097824"/>
              <a:gd name="connsiteX94" fmla="*/ 693420 w 1348740"/>
              <a:gd name="connsiteY94" fmla="*/ 4282440 h 5097824"/>
              <a:gd name="connsiteX95" fmla="*/ 678180 w 1348740"/>
              <a:gd name="connsiteY95" fmla="*/ 4305300 h 5097824"/>
              <a:gd name="connsiteX96" fmla="*/ 655320 w 1348740"/>
              <a:gd name="connsiteY96" fmla="*/ 4320540 h 5097824"/>
              <a:gd name="connsiteX97" fmla="*/ 632460 w 1348740"/>
              <a:gd name="connsiteY97" fmla="*/ 4343400 h 5097824"/>
              <a:gd name="connsiteX98" fmla="*/ 609600 w 1348740"/>
              <a:gd name="connsiteY98" fmla="*/ 4358640 h 5097824"/>
              <a:gd name="connsiteX99" fmla="*/ 586740 w 1348740"/>
              <a:gd name="connsiteY99" fmla="*/ 4381500 h 5097824"/>
              <a:gd name="connsiteX100" fmla="*/ 571500 w 1348740"/>
              <a:gd name="connsiteY100" fmla="*/ 4404360 h 5097824"/>
              <a:gd name="connsiteX101" fmla="*/ 548640 w 1348740"/>
              <a:gd name="connsiteY101" fmla="*/ 4411980 h 5097824"/>
              <a:gd name="connsiteX102" fmla="*/ 525780 w 1348740"/>
              <a:gd name="connsiteY102" fmla="*/ 4434840 h 5097824"/>
              <a:gd name="connsiteX103" fmla="*/ 495300 w 1348740"/>
              <a:gd name="connsiteY103" fmla="*/ 4480560 h 5097824"/>
              <a:gd name="connsiteX104" fmla="*/ 472440 w 1348740"/>
              <a:gd name="connsiteY104" fmla="*/ 4488180 h 5097824"/>
              <a:gd name="connsiteX105" fmla="*/ 449580 w 1348740"/>
              <a:gd name="connsiteY105" fmla="*/ 4533900 h 5097824"/>
              <a:gd name="connsiteX106" fmla="*/ 426720 w 1348740"/>
              <a:gd name="connsiteY106" fmla="*/ 4549140 h 5097824"/>
              <a:gd name="connsiteX107" fmla="*/ 373380 w 1348740"/>
              <a:gd name="connsiteY107" fmla="*/ 4617720 h 5097824"/>
              <a:gd name="connsiteX108" fmla="*/ 358140 w 1348740"/>
              <a:gd name="connsiteY108" fmla="*/ 4640580 h 5097824"/>
              <a:gd name="connsiteX109" fmla="*/ 327660 w 1348740"/>
              <a:gd name="connsiteY109" fmla="*/ 4655820 h 5097824"/>
              <a:gd name="connsiteX110" fmla="*/ 312420 w 1348740"/>
              <a:gd name="connsiteY110" fmla="*/ 4678680 h 5097824"/>
              <a:gd name="connsiteX111" fmla="*/ 266700 w 1348740"/>
              <a:gd name="connsiteY111" fmla="*/ 4709160 h 5097824"/>
              <a:gd name="connsiteX112" fmla="*/ 228600 w 1348740"/>
              <a:gd name="connsiteY112" fmla="*/ 4747260 h 5097824"/>
              <a:gd name="connsiteX113" fmla="*/ 190500 w 1348740"/>
              <a:gd name="connsiteY113" fmla="*/ 4785360 h 5097824"/>
              <a:gd name="connsiteX114" fmla="*/ 182880 w 1348740"/>
              <a:gd name="connsiteY114" fmla="*/ 4808220 h 5097824"/>
              <a:gd name="connsiteX115" fmla="*/ 152400 w 1348740"/>
              <a:gd name="connsiteY115" fmla="*/ 4853940 h 5097824"/>
              <a:gd name="connsiteX116" fmla="*/ 114300 w 1348740"/>
              <a:gd name="connsiteY116" fmla="*/ 4922520 h 5097824"/>
              <a:gd name="connsiteX117" fmla="*/ 99060 w 1348740"/>
              <a:gd name="connsiteY117" fmla="*/ 4945380 h 5097824"/>
              <a:gd name="connsiteX118" fmla="*/ 76200 w 1348740"/>
              <a:gd name="connsiteY118" fmla="*/ 4960620 h 5097824"/>
              <a:gd name="connsiteX119" fmla="*/ 68580 w 1348740"/>
              <a:gd name="connsiteY119" fmla="*/ 4983480 h 5097824"/>
              <a:gd name="connsiteX120" fmla="*/ 38100 w 1348740"/>
              <a:gd name="connsiteY120" fmla="*/ 5029200 h 5097824"/>
              <a:gd name="connsiteX121" fmla="*/ 22860 w 1348740"/>
              <a:gd name="connsiteY121" fmla="*/ 5074920 h 5097824"/>
              <a:gd name="connsiteX122" fmla="*/ 0 w 1348740"/>
              <a:gd name="connsiteY122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1440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319087 w 1348740"/>
              <a:gd name="connsiteY6" fmla="*/ 225267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41960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71500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7700 w 1348740"/>
              <a:gd name="connsiteY21" fmla="*/ 731520 h 5097824"/>
              <a:gd name="connsiteX22" fmla="*/ 662940 w 1348740"/>
              <a:gd name="connsiteY22" fmla="*/ 754380 h 5097824"/>
              <a:gd name="connsiteX23" fmla="*/ 708660 w 1348740"/>
              <a:gd name="connsiteY23" fmla="*/ 784860 h 5097824"/>
              <a:gd name="connsiteX24" fmla="*/ 746760 w 1348740"/>
              <a:gd name="connsiteY24" fmla="*/ 815340 h 5097824"/>
              <a:gd name="connsiteX25" fmla="*/ 792480 w 1348740"/>
              <a:gd name="connsiteY25" fmla="*/ 861060 h 5097824"/>
              <a:gd name="connsiteX26" fmla="*/ 815340 w 1348740"/>
              <a:gd name="connsiteY26" fmla="*/ 876300 h 5097824"/>
              <a:gd name="connsiteX27" fmla="*/ 845820 w 1348740"/>
              <a:gd name="connsiteY27" fmla="*/ 922020 h 5097824"/>
              <a:gd name="connsiteX28" fmla="*/ 861060 w 1348740"/>
              <a:gd name="connsiteY28" fmla="*/ 944880 h 5097824"/>
              <a:gd name="connsiteX29" fmla="*/ 868680 w 1348740"/>
              <a:gd name="connsiteY29" fmla="*/ 967740 h 5097824"/>
              <a:gd name="connsiteX30" fmla="*/ 883920 w 1348740"/>
              <a:gd name="connsiteY30" fmla="*/ 990600 h 5097824"/>
              <a:gd name="connsiteX31" fmla="*/ 922020 w 1348740"/>
              <a:gd name="connsiteY31" fmla="*/ 1059180 h 5097824"/>
              <a:gd name="connsiteX32" fmla="*/ 990600 w 1348740"/>
              <a:gd name="connsiteY32" fmla="*/ 1112520 h 5097824"/>
              <a:gd name="connsiteX33" fmla="*/ 1021080 w 1348740"/>
              <a:gd name="connsiteY33" fmla="*/ 1158240 h 5097824"/>
              <a:gd name="connsiteX34" fmla="*/ 1036320 w 1348740"/>
              <a:gd name="connsiteY34" fmla="*/ 1203960 h 5097824"/>
              <a:gd name="connsiteX35" fmla="*/ 1074420 w 1348740"/>
              <a:gd name="connsiteY35" fmla="*/ 1249680 h 5097824"/>
              <a:gd name="connsiteX36" fmla="*/ 1097280 w 1348740"/>
              <a:gd name="connsiteY36" fmla="*/ 1295400 h 5097824"/>
              <a:gd name="connsiteX37" fmla="*/ 1112520 w 1348740"/>
              <a:gd name="connsiteY37" fmla="*/ 1341120 h 5097824"/>
              <a:gd name="connsiteX38" fmla="*/ 1127760 w 1348740"/>
              <a:gd name="connsiteY38" fmla="*/ 1363980 h 5097824"/>
              <a:gd name="connsiteX39" fmla="*/ 1143000 w 1348740"/>
              <a:gd name="connsiteY39" fmla="*/ 1417320 h 5097824"/>
              <a:gd name="connsiteX40" fmla="*/ 1158240 w 1348740"/>
              <a:gd name="connsiteY40" fmla="*/ 1463040 h 5097824"/>
              <a:gd name="connsiteX41" fmla="*/ 1173480 w 1348740"/>
              <a:gd name="connsiteY41" fmla="*/ 1516380 h 5097824"/>
              <a:gd name="connsiteX42" fmla="*/ 1219200 w 1348740"/>
              <a:gd name="connsiteY42" fmla="*/ 1584960 h 5097824"/>
              <a:gd name="connsiteX43" fmla="*/ 1234440 w 1348740"/>
              <a:gd name="connsiteY43" fmla="*/ 1607820 h 5097824"/>
              <a:gd name="connsiteX44" fmla="*/ 1242060 w 1348740"/>
              <a:gd name="connsiteY44" fmla="*/ 1630680 h 5097824"/>
              <a:gd name="connsiteX45" fmla="*/ 1272540 w 1348740"/>
              <a:gd name="connsiteY45" fmla="*/ 1676400 h 5097824"/>
              <a:gd name="connsiteX46" fmla="*/ 1295400 w 1348740"/>
              <a:gd name="connsiteY46" fmla="*/ 1752600 h 5097824"/>
              <a:gd name="connsiteX47" fmla="*/ 1303020 w 1348740"/>
              <a:gd name="connsiteY47" fmla="*/ 1836420 h 5097824"/>
              <a:gd name="connsiteX48" fmla="*/ 1310640 w 1348740"/>
              <a:gd name="connsiteY48" fmla="*/ 1859280 h 5097824"/>
              <a:gd name="connsiteX49" fmla="*/ 1318260 w 1348740"/>
              <a:gd name="connsiteY49" fmla="*/ 1897380 h 5097824"/>
              <a:gd name="connsiteX50" fmla="*/ 1325880 w 1348740"/>
              <a:gd name="connsiteY50" fmla="*/ 1920240 h 5097824"/>
              <a:gd name="connsiteX51" fmla="*/ 1333500 w 1348740"/>
              <a:gd name="connsiteY51" fmla="*/ 1965960 h 5097824"/>
              <a:gd name="connsiteX52" fmla="*/ 1341120 w 1348740"/>
              <a:gd name="connsiteY52" fmla="*/ 1996440 h 5097824"/>
              <a:gd name="connsiteX53" fmla="*/ 1348740 w 1348740"/>
              <a:gd name="connsiteY53" fmla="*/ 2446020 h 5097824"/>
              <a:gd name="connsiteX54" fmla="*/ 1341120 w 1348740"/>
              <a:gd name="connsiteY54" fmla="*/ 2766060 h 5097824"/>
              <a:gd name="connsiteX55" fmla="*/ 1325880 w 1348740"/>
              <a:gd name="connsiteY55" fmla="*/ 2811780 h 5097824"/>
              <a:gd name="connsiteX56" fmla="*/ 1310640 w 1348740"/>
              <a:gd name="connsiteY56" fmla="*/ 2834640 h 5097824"/>
              <a:gd name="connsiteX57" fmla="*/ 1303020 w 1348740"/>
              <a:gd name="connsiteY57" fmla="*/ 2865120 h 5097824"/>
              <a:gd name="connsiteX58" fmla="*/ 1287780 w 1348740"/>
              <a:gd name="connsiteY58" fmla="*/ 2979420 h 5097824"/>
              <a:gd name="connsiteX59" fmla="*/ 1280160 w 1348740"/>
              <a:gd name="connsiteY59" fmla="*/ 3101340 h 5097824"/>
              <a:gd name="connsiteX60" fmla="*/ 1264920 w 1348740"/>
              <a:gd name="connsiteY60" fmla="*/ 3185160 h 5097824"/>
              <a:gd name="connsiteX61" fmla="*/ 1249680 w 1348740"/>
              <a:gd name="connsiteY61" fmla="*/ 3246120 h 5097824"/>
              <a:gd name="connsiteX62" fmla="*/ 1242060 w 1348740"/>
              <a:gd name="connsiteY62" fmla="*/ 3314700 h 5097824"/>
              <a:gd name="connsiteX63" fmla="*/ 1234440 w 1348740"/>
              <a:gd name="connsiteY63" fmla="*/ 3337560 h 5097824"/>
              <a:gd name="connsiteX64" fmla="*/ 1211580 w 1348740"/>
              <a:gd name="connsiteY64" fmla="*/ 3413760 h 5097824"/>
              <a:gd name="connsiteX65" fmla="*/ 1203960 w 1348740"/>
              <a:gd name="connsiteY65" fmla="*/ 3436620 h 5097824"/>
              <a:gd name="connsiteX66" fmla="*/ 1196340 w 1348740"/>
              <a:gd name="connsiteY66" fmla="*/ 3459480 h 5097824"/>
              <a:gd name="connsiteX67" fmla="*/ 1173480 w 1348740"/>
              <a:gd name="connsiteY67" fmla="*/ 3505200 h 5097824"/>
              <a:gd name="connsiteX68" fmla="*/ 1158240 w 1348740"/>
              <a:gd name="connsiteY68" fmla="*/ 3528060 h 5097824"/>
              <a:gd name="connsiteX69" fmla="*/ 1150620 w 1348740"/>
              <a:gd name="connsiteY69" fmla="*/ 3550920 h 5097824"/>
              <a:gd name="connsiteX70" fmla="*/ 1120140 w 1348740"/>
              <a:gd name="connsiteY70" fmla="*/ 3596640 h 5097824"/>
              <a:gd name="connsiteX71" fmla="*/ 1104900 w 1348740"/>
              <a:gd name="connsiteY71" fmla="*/ 3619500 h 5097824"/>
              <a:gd name="connsiteX72" fmla="*/ 1074420 w 1348740"/>
              <a:gd name="connsiteY72" fmla="*/ 3688080 h 5097824"/>
              <a:gd name="connsiteX73" fmla="*/ 1066800 w 1348740"/>
              <a:gd name="connsiteY73" fmla="*/ 3710940 h 5097824"/>
              <a:gd name="connsiteX74" fmla="*/ 1051560 w 1348740"/>
              <a:gd name="connsiteY74" fmla="*/ 3733800 h 5097824"/>
              <a:gd name="connsiteX75" fmla="*/ 1036320 w 1348740"/>
              <a:gd name="connsiteY75" fmla="*/ 3779520 h 5097824"/>
              <a:gd name="connsiteX76" fmla="*/ 1005840 w 1348740"/>
              <a:gd name="connsiteY76" fmla="*/ 3825240 h 5097824"/>
              <a:gd name="connsiteX77" fmla="*/ 990600 w 1348740"/>
              <a:gd name="connsiteY77" fmla="*/ 3848100 h 5097824"/>
              <a:gd name="connsiteX78" fmla="*/ 960120 w 1348740"/>
              <a:gd name="connsiteY78" fmla="*/ 3886200 h 5097824"/>
              <a:gd name="connsiteX79" fmla="*/ 929640 w 1348740"/>
              <a:gd name="connsiteY79" fmla="*/ 3931920 h 5097824"/>
              <a:gd name="connsiteX80" fmla="*/ 914400 w 1348740"/>
              <a:gd name="connsiteY80" fmla="*/ 3954780 h 5097824"/>
              <a:gd name="connsiteX81" fmla="*/ 891540 w 1348740"/>
              <a:gd name="connsiteY81" fmla="*/ 3977640 h 5097824"/>
              <a:gd name="connsiteX82" fmla="*/ 876300 w 1348740"/>
              <a:gd name="connsiteY82" fmla="*/ 4023360 h 5097824"/>
              <a:gd name="connsiteX83" fmla="*/ 861060 w 1348740"/>
              <a:gd name="connsiteY83" fmla="*/ 4046220 h 5097824"/>
              <a:gd name="connsiteX84" fmla="*/ 853440 w 1348740"/>
              <a:gd name="connsiteY84" fmla="*/ 4069080 h 5097824"/>
              <a:gd name="connsiteX85" fmla="*/ 838200 w 1348740"/>
              <a:gd name="connsiteY85" fmla="*/ 4091940 h 5097824"/>
              <a:gd name="connsiteX86" fmla="*/ 822960 w 1348740"/>
              <a:gd name="connsiteY86" fmla="*/ 4137660 h 5097824"/>
              <a:gd name="connsiteX87" fmla="*/ 807720 w 1348740"/>
              <a:gd name="connsiteY87" fmla="*/ 4160520 h 5097824"/>
              <a:gd name="connsiteX88" fmla="*/ 800100 w 1348740"/>
              <a:gd name="connsiteY88" fmla="*/ 4183380 h 5097824"/>
              <a:gd name="connsiteX89" fmla="*/ 784860 w 1348740"/>
              <a:gd name="connsiteY89" fmla="*/ 4206240 h 5097824"/>
              <a:gd name="connsiteX90" fmla="*/ 777240 w 1348740"/>
              <a:gd name="connsiteY90" fmla="*/ 4229100 h 5097824"/>
              <a:gd name="connsiteX91" fmla="*/ 754380 w 1348740"/>
              <a:gd name="connsiteY91" fmla="*/ 4236720 h 5097824"/>
              <a:gd name="connsiteX92" fmla="*/ 739140 w 1348740"/>
              <a:gd name="connsiteY92" fmla="*/ 4259580 h 5097824"/>
              <a:gd name="connsiteX93" fmla="*/ 716280 w 1348740"/>
              <a:gd name="connsiteY93" fmla="*/ 4267200 h 5097824"/>
              <a:gd name="connsiteX94" fmla="*/ 693420 w 1348740"/>
              <a:gd name="connsiteY94" fmla="*/ 4282440 h 5097824"/>
              <a:gd name="connsiteX95" fmla="*/ 678180 w 1348740"/>
              <a:gd name="connsiteY95" fmla="*/ 4305300 h 5097824"/>
              <a:gd name="connsiteX96" fmla="*/ 655320 w 1348740"/>
              <a:gd name="connsiteY96" fmla="*/ 4320540 h 5097824"/>
              <a:gd name="connsiteX97" fmla="*/ 632460 w 1348740"/>
              <a:gd name="connsiteY97" fmla="*/ 4343400 h 5097824"/>
              <a:gd name="connsiteX98" fmla="*/ 609600 w 1348740"/>
              <a:gd name="connsiteY98" fmla="*/ 4358640 h 5097824"/>
              <a:gd name="connsiteX99" fmla="*/ 586740 w 1348740"/>
              <a:gd name="connsiteY99" fmla="*/ 4381500 h 5097824"/>
              <a:gd name="connsiteX100" fmla="*/ 571500 w 1348740"/>
              <a:gd name="connsiteY100" fmla="*/ 4404360 h 5097824"/>
              <a:gd name="connsiteX101" fmla="*/ 548640 w 1348740"/>
              <a:gd name="connsiteY101" fmla="*/ 4411980 h 5097824"/>
              <a:gd name="connsiteX102" fmla="*/ 525780 w 1348740"/>
              <a:gd name="connsiteY102" fmla="*/ 4434840 h 5097824"/>
              <a:gd name="connsiteX103" fmla="*/ 495300 w 1348740"/>
              <a:gd name="connsiteY103" fmla="*/ 4480560 h 5097824"/>
              <a:gd name="connsiteX104" fmla="*/ 472440 w 1348740"/>
              <a:gd name="connsiteY104" fmla="*/ 4488180 h 5097824"/>
              <a:gd name="connsiteX105" fmla="*/ 449580 w 1348740"/>
              <a:gd name="connsiteY105" fmla="*/ 4533900 h 5097824"/>
              <a:gd name="connsiteX106" fmla="*/ 426720 w 1348740"/>
              <a:gd name="connsiteY106" fmla="*/ 4549140 h 5097824"/>
              <a:gd name="connsiteX107" fmla="*/ 373380 w 1348740"/>
              <a:gd name="connsiteY107" fmla="*/ 4617720 h 5097824"/>
              <a:gd name="connsiteX108" fmla="*/ 358140 w 1348740"/>
              <a:gd name="connsiteY108" fmla="*/ 4640580 h 5097824"/>
              <a:gd name="connsiteX109" fmla="*/ 327660 w 1348740"/>
              <a:gd name="connsiteY109" fmla="*/ 4655820 h 5097824"/>
              <a:gd name="connsiteX110" fmla="*/ 312420 w 1348740"/>
              <a:gd name="connsiteY110" fmla="*/ 4678680 h 5097824"/>
              <a:gd name="connsiteX111" fmla="*/ 266700 w 1348740"/>
              <a:gd name="connsiteY111" fmla="*/ 4709160 h 5097824"/>
              <a:gd name="connsiteX112" fmla="*/ 228600 w 1348740"/>
              <a:gd name="connsiteY112" fmla="*/ 4747260 h 5097824"/>
              <a:gd name="connsiteX113" fmla="*/ 190500 w 1348740"/>
              <a:gd name="connsiteY113" fmla="*/ 4785360 h 5097824"/>
              <a:gd name="connsiteX114" fmla="*/ 182880 w 1348740"/>
              <a:gd name="connsiteY114" fmla="*/ 4808220 h 5097824"/>
              <a:gd name="connsiteX115" fmla="*/ 152400 w 1348740"/>
              <a:gd name="connsiteY115" fmla="*/ 4853940 h 5097824"/>
              <a:gd name="connsiteX116" fmla="*/ 114300 w 1348740"/>
              <a:gd name="connsiteY116" fmla="*/ 4922520 h 5097824"/>
              <a:gd name="connsiteX117" fmla="*/ 99060 w 1348740"/>
              <a:gd name="connsiteY117" fmla="*/ 4945380 h 5097824"/>
              <a:gd name="connsiteX118" fmla="*/ 76200 w 1348740"/>
              <a:gd name="connsiteY118" fmla="*/ 4960620 h 5097824"/>
              <a:gd name="connsiteX119" fmla="*/ 68580 w 1348740"/>
              <a:gd name="connsiteY119" fmla="*/ 4983480 h 5097824"/>
              <a:gd name="connsiteX120" fmla="*/ 38100 w 1348740"/>
              <a:gd name="connsiteY120" fmla="*/ 5029200 h 5097824"/>
              <a:gd name="connsiteX121" fmla="*/ 22860 w 1348740"/>
              <a:gd name="connsiteY121" fmla="*/ 5074920 h 5097824"/>
              <a:gd name="connsiteX122" fmla="*/ 0 w 1348740"/>
              <a:gd name="connsiteY122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1440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319087 w 1348740"/>
              <a:gd name="connsiteY6" fmla="*/ 225267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71500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7700 w 1348740"/>
              <a:gd name="connsiteY21" fmla="*/ 731520 h 5097824"/>
              <a:gd name="connsiteX22" fmla="*/ 662940 w 1348740"/>
              <a:gd name="connsiteY22" fmla="*/ 754380 h 5097824"/>
              <a:gd name="connsiteX23" fmla="*/ 708660 w 1348740"/>
              <a:gd name="connsiteY23" fmla="*/ 784860 h 5097824"/>
              <a:gd name="connsiteX24" fmla="*/ 746760 w 1348740"/>
              <a:gd name="connsiteY24" fmla="*/ 815340 h 5097824"/>
              <a:gd name="connsiteX25" fmla="*/ 792480 w 1348740"/>
              <a:gd name="connsiteY25" fmla="*/ 861060 h 5097824"/>
              <a:gd name="connsiteX26" fmla="*/ 815340 w 1348740"/>
              <a:gd name="connsiteY26" fmla="*/ 876300 h 5097824"/>
              <a:gd name="connsiteX27" fmla="*/ 845820 w 1348740"/>
              <a:gd name="connsiteY27" fmla="*/ 922020 h 5097824"/>
              <a:gd name="connsiteX28" fmla="*/ 861060 w 1348740"/>
              <a:gd name="connsiteY28" fmla="*/ 944880 h 5097824"/>
              <a:gd name="connsiteX29" fmla="*/ 868680 w 1348740"/>
              <a:gd name="connsiteY29" fmla="*/ 967740 h 5097824"/>
              <a:gd name="connsiteX30" fmla="*/ 883920 w 1348740"/>
              <a:gd name="connsiteY30" fmla="*/ 990600 h 5097824"/>
              <a:gd name="connsiteX31" fmla="*/ 922020 w 1348740"/>
              <a:gd name="connsiteY31" fmla="*/ 1059180 h 5097824"/>
              <a:gd name="connsiteX32" fmla="*/ 990600 w 1348740"/>
              <a:gd name="connsiteY32" fmla="*/ 1112520 h 5097824"/>
              <a:gd name="connsiteX33" fmla="*/ 1021080 w 1348740"/>
              <a:gd name="connsiteY33" fmla="*/ 1158240 h 5097824"/>
              <a:gd name="connsiteX34" fmla="*/ 1036320 w 1348740"/>
              <a:gd name="connsiteY34" fmla="*/ 1203960 h 5097824"/>
              <a:gd name="connsiteX35" fmla="*/ 1074420 w 1348740"/>
              <a:gd name="connsiteY35" fmla="*/ 1249680 h 5097824"/>
              <a:gd name="connsiteX36" fmla="*/ 1097280 w 1348740"/>
              <a:gd name="connsiteY36" fmla="*/ 1295400 h 5097824"/>
              <a:gd name="connsiteX37" fmla="*/ 1112520 w 1348740"/>
              <a:gd name="connsiteY37" fmla="*/ 1341120 h 5097824"/>
              <a:gd name="connsiteX38" fmla="*/ 1127760 w 1348740"/>
              <a:gd name="connsiteY38" fmla="*/ 1363980 h 5097824"/>
              <a:gd name="connsiteX39" fmla="*/ 1143000 w 1348740"/>
              <a:gd name="connsiteY39" fmla="*/ 1417320 h 5097824"/>
              <a:gd name="connsiteX40" fmla="*/ 1158240 w 1348740"/>
              <a:gd name="connsiteY40" fmla="*/ 1463040 h 5097824"/>
              <a:gd name="connsiteX41" fmla="*/ 1173480 w 1348740"/>
              <a:gd name="connsiteY41" fmla="*/ 1516380 h 5097824"/>
              <a:gd name="connsiteX42" fmla="*/ 1219200 w 1348740"/>
              <a:gd name="connsiteY42" fmla="*/ 1584960 h 5097824"/>
              <a:gd name="connsiteX43" fmla="*/ 1234440 w 1348740"/>
              <a:gd name="connsiteY43" fmla="*/ 1607820 h 5097824"/>
              <a:gd name="connsiteX44" fmla="*/ 1242060 w 1348740"/>
              <a:gd name="connsiteY44" fmla="*/ 1630680 h 5097824"/>
              <a:gd name="connsiteX45" fmla="*/ 1272540 w 1348740"/>
              <a:gd name="connsiteY45" fmla="*/ 1676400 h 5097824"/>
              <a:gd name="connsiteX46" fmla="*/ 1295400 w 1348740"/>
              <a:gd name="connsiteY46" fmla="*/ 1752600 h 5097824"/>
              <a:gd name="connsiteX47" fmla="*/ 1303020 w 1348740"/>
              <a:gd name="connsiteY47" fmla="*/ 1836420 h 5097824"/>
              <a:gd name="connsiteX48" fmla="*/ 1310640 w 1348740"/>
              <a:gd name="connsiteY48" fmla="*/ 1859280 h 5097824"/>
              <a:gd name="connsiteX49" fmla="*/ 1318260 w 1348740"/>
              <a:gd name="connsiteY49" fmla="*/ 1897380 h 5097824"/>
              <a:gd name="connsiteX50" fmla="*/ 1325880 w 1348740"/>
              <a:gd name="connsiteY50" fmla="*/ 1920240 h 5097824"/>
              <a:gd name="connsiteX51" fmla="*/ 1333500 w 1348740"/>
              <a:gd name="connsiteY51" fmla="*/ 1965960 h 5097824"/>
              <a:gd name="connsiteX52" fmla="*/ 1341120 w 1348740"/>
              <a:gd name="connsiteY52" fmla="*/ 1996440 h 5097824"/>
              <a:gd name="connsiteX53" fmla="*/ 1348740 w 1348740"/>
              <a:gd name="connsiteY53" fmla="*/ 2446020 h 5097824"/>
              <a:gd name="connsiteX54" fmla="*/ 1341120 w 1348740"/>
              <a:gd name="connsiteY54" fmla="*/ 2766060 h 5097824"/>
              <a:gd name="connsiteX55" fmla="*/ 1325880 w 1348740"/>
              <a:gd name="connsiteY55" fmla="*/ 2811780 h 5097824"/>
              <a:gd name="connsiteX56" fmla="*/ 1310640 w 1348740"/>
              <a:gd name="connsiteY56" fmla="*/ 2834640 h 5097824"/>
              <a:gd name="connsiteX57" fmla="*/ 1303020 w 1348740"/>
              <a:gd name="connsiteY57" fmla="*/ 2865120 h 5097824"/>
              <a:gd name="connsiteX58" fmla="*/ 1287780 w 1348740"/>
              <a:gd name="connsiteY58" fmla="*/ 2979420 h 5097824"/>
              <a:gd name="connsiteX59" fmla="*/ 1280160 w 1348740"/>
              <a:gd name="connsiteY59" fmla="*/ 3101340 h 5097824"/>
              <a:gd name="connsiteX60" fmla="*/ 1264920 w 1348740"/>
              <a:gd name="connsiteY60" fmla="*/ 3185160 h 5097824"/>
              <a:gd name="connsiteX61" fmla="*/ 1249680 w 1348740"/>
              <a:gd name="connsiteY61" fmla="*/ 3246120 h 5097824"/>
              <a:gd name="connsiteX62" fmla="*/ 1242060 w 1348740"/>
              <a:gd name="connsiteY62" fmla="*/ 3314700 h 5097824"/>
              <a:gd name="connsiteX63" fmla="*/ 1234440 w 1348740"/>
              <a:gd name="connsiteY63" fmla="*/ 3337560 h 5097824"/>
              <a:gd name="connsiteX64" fmla="*/ 1211580 w 1348740"/>
              <a:gd name="connsiteY64" fmla="*/ 3413760 h 5097824"/>
              <a:gd name="connsiteX65" fmla="*/ 1203960 w 1348740"/>
              <a:gd name="connsiteY65" fmla="*/ 3436620 h 5097824"/>
              <a:gd name="connsiteX66" fmla="*/ 1196340 w 1348740"/>
              <a:gd name="connsiteY66" fmla="*/ 3459480 h 5097824"/>
              <a:gd name="connsiteX67" fmla="*/ 1173480 w 1348740"/>
              <a:gd name="connsiteY67" fmla="*/ 3505200 h 5097824"/>
              <a:gd name="connsiteX68" fmla="*/ 1158240 w 1348740"/>
              <a:gd name="connsiteY68" fmla="*/ 3528060 h 5097824"/>
              <a:gd name="connsiteX69" fmla="*/ 1150620 w 1348740"/>
              <a:gd name="connsiteY69" fmla="*/ 3550920 h 5097824"/>
              <a:gd name="connsiteX70" fmla="*/ 1120140 w 1348740"/>
              <a:gd name="connsiteY70" fmla="*/ 3596640 h 5097824"/>
              <a:gd name="connsiteX71" fmla="*/ 1104900 w 1348740"/>
              <a:gd name="connsiteY71" fmla="*/ 3619500 h 5097824"/>
              <a:gd name="connsiteX72" fmla="*/ 1074420 w 1348740"/>
              <a:gd name="connsiteY72" fmla="*/ 3688080 h 5097824"/>
              <a:gd name="connsiteX73" fmla="*/ 1066800 w 1348740"/>
              <a:gd name="connsiteY73" fmla="*/ 3710940 h 5097824"/>
              <a:gd name="connsiteX74" fmla="*/ 1051560 w 1348740"/>
              <a:gd name="connsiteY74" fmla="*/ 3733800 h 5097824"/>
              <a:gd name="connsiteX75" fmla="*/ 1036320 w 1348740"/>
              <a:gd name="connsiteY75" fmla="*/ 3779520 h 5097824"/>
              <a:gd name="connsiteX76" fmla="*/ 1005840 w 1348740"/>
              <a:gd name="connsiteY76" fmla="*/ 3825240 h 5097824"/>
              <a:gd name="connsiteX77" fmla="*/ 990600 w 1348740"/>
              <a:gd name="connsiteY77" fmla="*/ 3848100 h 5097824"/>
              <a:gd name="connsiteX78" fmla="*/ 960120 w 1348740"/>
              <a:gd name="connsiteY78" fmla="*/ 3886200 h 5097824"/>
              <a:gd name="connsiteX79" fmla="*/ 929640 w 1348740"/>
              <a:gd name="connsiteY79" fmla="*/ 3931920 h 5097824"/>
              <a:gd name="connsiteX80" fmla="*/ 914400 w 1348740"/>
              <a:gd name="connsiteY80" fmla="*/ 3954780 h 5097824"/>
              <a:gd name="connsiteX81" fmla="*/ 891540 w 1348740"/>
              <a:gd name="connsiteY81" fmla="*/ 3977640 h 5097824"/>
              <a:gd name="connsiteX82" fmla="*/ 876300 w 1348740"/>
              <a:gd name="connsiteY82" fmla="*/ 4023360 h 5097824"/>
              <a:gd name="connsiteX83" fmla="*/ 861060 w 1348740"/>
              <a:gd name="connsiteY83" fmla="*/ 4046220 h 5097824"/>
              <a:gd name="connsiteX84" fmla="*/ 853440 w 1348740"/>
              <a:gd name="connsiteY84" fmla="*/ 4069080 h 5097824"/>
              <a:gd name="connsiteX85" fmla="*/ 838200 w 1348740"/>
              <a:gd name="connsiteY85" fmla="*/ 4091940 h 5097824"/>
              <a:gd name="connsiteX86" fmla="*/ 822960 w 1348740"/>
              <a:gd name="connsiteY86" fmla="*/ 4137660 h 5097824"/>
              <a:gd name="connsiteX87" fmla="*/ 807720 w 1348740"/>
              <a:gd name="connsiteY87" fmla="*/ 4160520 h 5097824"/>
              <a:gd name="connsiteX88" fmla="*/ 800100 w 1348740"/>
              <a:gd name="connsiteY88" fmla="*/ 4183380 h 5097824"/>
              <a:gd name="connsiteX89" fmla="*/ 784860 w 1348740"/>
              <a:gd name="connsiteY89" fmla="*/ 4206240 h 5097824"/>
              <a:gd name="connsiteX90" fmla="*/ 777240 w 1348740"/>
              <a:gd name="connsiteY90" fmla="*/ 4229100 h 5097824"/>
              <a:gd name="connsiteX91" fmla="*/ 754380 w 1348740"/>
              <a:gd name="connsiteY91" fmla="*/ 4236720 h 5097824"/>
              <a:gd name="connsiteX92" fmla="*/ 739140 w 1348740"/>
              <a:gd name="connsiteY92" fmla="*/ 4259580 h 5097824"/>
              <a:gd name="connsiteX93" fmla="*/ 716280 w 1348740"/>
              <a:gd name="connsiteY93" fmla="*/ 4267200 h 5097824"/>
              <a:gd name="connsiteX94" fmla="*/ 693420 w 1348740"/>
              <a:gd name="connsiteY94" fmla="*/ 4282440 h 5097824"/>
              <a:gd name="connsiteX95" fmla="*/ 678180 w 1348740"/>
              <a:gd name="connsiteY95" fmla="*/ 4305300 h 5097824"/>
              <a:gd name="connsiteX96" fmla="*/ 655320 w 1348740"/>
              <a:gd name="connsiteY96" fmla="*/ 4320540 h 5097824"/>
              <a:gd name="connsiteX97" fmla="*/ 632460 w 1348740"/>
              <a:gd name="connsiteY97" fmla="*/ 4343400 h 5097824"/>
              <a:gd name="connsiteX98" fmla="*/ 609600 w 1348740"/>
              <a:gd name="connsiteY98" fmla="*/ 4358640 h 5097824"/>
              <a:gd name="connsiteX99" fmla="*/ 586740 w 1348740"/>
              <a:gd name="connsiteY99" fmla="*/ 4381500 h 5097824"/>
              <a:gd name="connsiteX100" fmla="*/ 571500 w 1348740"/>
              <a:gd name="connsiteY100" fmla="*/ 4404360 h 5097824"/>
              <a:gd name="connsiteX101" fmla="*/ 548640 w 1348740"/>
              <a:gd name="connsiteY101" fmla="*/ 4411980 h 5097824"/>
              <a:gd name="connsiteX102" fmla="*/ 525780 w 1348740"/>
              <a:gd name="connsiteY102" fmla="*/ 4434840 h 5097824"/>
              <a:gd name="connsiteX103" fmla="*/ 495300 w 1348740"/>
              <a:gd name="connsiteY103" fmla="*/ 4480560 h 5097824"/>
              <a:gd name="connsiteX104" fmla="*/ 472440 w 1348740"/>
              <a:gd name="connsiteY104" fmla="*/ 4488180 h 5097824"/>
              <a:gd name="connsiteX105" fmla="*/ 449580 w 1348740"/>
              <a:gd name="connsiteY105" fmla="*/ 4533900 h 5097824"/>
              <a:gd name="connsiteX106" fmla="*/ 426720 w 1348740"/>
              <a:gd name="connsiteY106" fmla="*/ 4549140 h 5097824"/>
              <a:gd name="connsiteX107" fmla="*/ 373380 w 1348740"/>
              <a:gd name="connsiteY107" fmla="*/ 4617720 h 5097824"/>
              <a:gd name="connsiteX108" fmla="*/ 358140 w 1348740"/>
              <a:gd name="connsiteY108" fmla="*/ 4640580 h 5097824"/>
              <a:gd name="connsiteX109" fmla="*/ 327660 w 1348740"/>
              <a:gd name="connsiteY109" fmla="*/ 4655820 h 5097824"/>
              <a:gd name="connsiteX110" fmla="*/ 312420 w 1348740"/>
              <a:gd name="connsiteY110" fmla="*/ 4678680 h 5097824"/>
              <a:gd name="connsiteX111" fmla="*/ 266700 w 1348740"/>
              <a:gd name="connsiteY111" fmla="*/ 4709160 h 5097824"/>
              <a:gd name="connsiteX112" fmla="*/ 228600 w 1348740"/>
              <a:gd name="connsiteY112" fmla="*/ 4747260 h 5097824"/>
              <a:gd name="connsiteX113" fmla="*/ 190500 w 1348740"/>
              <a:gd name="connsiteY113" fmla="*/ 4785360 h 5097824"/>
              <a:gd name="connsiteX114" fmla="*/ 182880 w 1348740"/>
              <a:gd name="connsiteY114" fmla="*/ 4808220 h 5097824"/>
              <a:gd name="connsiteX115" fmla="*/ 152400 w 1348740"/>
              <a:gd name="connsiteY115" fmla="*/ 4853940 h 5097824"/>
              <a:gd name="connsiteX116" fmla="*/ 114300 w 1348740"/>
              <a:gd name="connsiteY116" fmla="*/ 4922520 h 5097824"/>
              <a:gd name="connsiteX117" fmla="*/ 99060 w 1348740"/>
              <a:gd name="connsiteY117" fmla="*/ 4945380 h 5097824"/>
              <a:gd name="connsiteX118" fmla="*/ 76200 w 1348740"/>
              <a:gd name="connsiteY118" fmla="*/ 4960620 h 5097824"/>
              <a:gd name="connsiteX119" fmla="*/ 68580 w 1348740"/>
              <a:gd name="connsiteY119" fmla="*/ 4983480 h 5097824"/>
              <a:gd name="connsiteX120" fmla="*/ 38100 w 1348740"/>
              <a:gd name="connsiteY120" fmla="*/ 5029200 h 5097824"/>
              <a:gd name="connsiteX121" fmla="*/ 22860 w 1348740"/>
              <a:gd name="connsiteY121" fmla="*/ 5074920 h 5097824"/>
              <a:gd name="connsiteX122" fmla="*/ 0 w 1348740"/>
              <a:gd name="connsiteY122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1440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319087 w 1348740"/>
              <a:gd name="connsiteY6" fmla="*/ 225267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71500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35793 w 1348740"/>
              <a:gd name="connsiteY21" fmla="*/ 717232 h 5097824"/>
              <a:gd name="connsiteX22" fmla="*/ 662940 w 1348740"/>
              <a:gd name="connsiteY22" fmla="*/ 754380 h 5097824"/>
              <a:gd name="connsiteX23" fmla="*/ 708660 w 1348740"/>
              <a:gd name="connsiteY23" fmla="*/ 784860 h 5097824"/>
              <a:gd name="connsiteX24" fmla="*/ 746760 w 1348740"/>
              <a:gd name="connsiteY24" fmla="*/ 815340 h 5097824"/>
              <a:gd name="connsiteX25" fmla="*/ 792480 w 1348740"/>
              <a:gd name="connsiteY25" fmla="*/ 861060 h 5097824"/>
              <a:gd name="connsiteX26" fmla="*/ 815340 w 1348740"/>
              <a:gd name="connsiteY26" fmla="*/ 876300 h 5097824"/>
              <a:gd name="connsiteX27" fmla="*/ 845820 w 1348740"/>
              <a:gd name="connsiteY27" fmla="*/ 922020 h 5097824"/>
              <a:gd name="connsiteX28" fmla="*/ 861060 w 1348740"/>
              <a:gd name="connsiteY28" fmla="*/ 944880 h 5097824"/>
              <a:gd name="connsiteX29" fmla="*/ 868680 w 1348740"/>
              <a:gd name="connsiteY29" fmla="*/ 967740 h 5097824"/>
              <a:gd name="connsiteX30" fmla="*/ 883920 w 1348740"/>
              <a:gd name="connsiteY30" fmla="*/ 990600 h 5097824"/>
              <a:gd name="connsiteX31" fmla="*/ 922020 w 1348740"/>
              <a:gd name="connsiteY31" fmla="*/ 1059180 h 5097824"/>
              <a:gd name="connsiteX32" fmla="*/ 990600 w 1348740"/>
              <a:gd name="connsiteY32" fmla="*/ 1112520 h 5097824"/>
              <a:gd name="connsiteX33" fmla="*/ 1021080 w 1348740"/>
              <a:gd name="connsiteY33" fmla="*/ 1158240 h 5097824"/>
              <a:gd name="connsiteX34" fmla="*/ 1036320 w 1348740"/>
              <a:gd name="connsiteY34" fmla="*/ 1203960 h 5097824"/>
              <a:gd name="connsiteX35" fmla="*/ 1074420 w 1348740"/>
              <a:gd name="connsiteY35" fmla="*/ 1249680 h 5097824"/>
              <a:gd name="connsiteX36" fmla="*/ 1097280 w 1348740"/>
              <a:gd name="connsiteY36" fmla="*/ 1295400 h 5097824"/>
              <a:gd name="connsiteX37" fmla="*/ 1112520 w 1348740"/>
              <a:gd name="connsiteY37" fmla="*/ 1341120 h 5097824"/>
              <a:gd name="connsiteX38" fmla="*/ 1127760 w 1348740"/>
              <a:gd name="connsiteY38" fmla="*/ 1363980 h 5097824"/>
              <a:gd name="connsiteX39" fmla="*/ 1143000 w 1348740"/>
              <a:gd name="connsiteY39" fmla="*/ 1417320 h 5097824"/>
              <a:gd name="connsiteX40" fmla="*/ 1158240 w 1348740"/>
              <a:gd name="connsiteY40" fmla="*/ 1463040 h 5097824"/>
              <a:gd name="connsiteX41" fmla="*/ 1173480 w 1348740"/>
              <a:gd name="connsiteY41" fmla="*/ 1516380 h 5097824"/>
              <a:gd name="connsiteX42" fmla="*/ 1219200 w 1348740"/>
              <a:gd name="connsiteY42" fmla="*/ 1584960 h 5097824"/>
              <a:gd name="connsiteX43" fmla="*/ 1234440 w 1348740"/>
              <a:gd name="connsiteY43" fmla="*/ 1607820 h 5097824"/>
              <a:gd name="connsiteX44" fmla="*/ 1242060 w 1348740"/>
              <a:gd name="connsiteY44" fmla="*/ 1630680 h 5097824"/>
              <a:gd name="connsiteX45" fmla="*/ 1272540 w 1348740"/>
              <a:gd name="connsiteY45" fmla="*/ 1676400 h 5097824"/>
              <a:gd name="connsiteX46" fmla="*/ 1295400 w 1348740"/>
              <a:gd name="connsiteY46" fmla="*/ 1752600 h 5097824"/>
              <a:gd name="connsiteX47" fmla="*/ 1303020 w 1348740"/>
              <a:gd name="connsiteY47" fmla="*/ 1836420 h 5097824"/>
              <a:gd name="connsiteX48" fmla="*/ 1310640 w 1348740"/>
              <a:gd name="connsiteY48" fmla="*/ 1859280 h 5097824"/>
              <a:gd name="connsiteX49" fmla="*/ 1318260 w 1348740"/>
              <a:gd name="connsiteY49" fmla="*/ 1897380 h 5097824"/>
              <a:gd name="connsiteX50" fmla="*/ 1325880 w 1348740"/>
              <a:gd name="connsiteY50" fmla="*/ 1920240 h 5097824"/>
              <a:gd name="connsiteX51" fmla="*/ 1333500 w 1348740"/>
              <a:gd name="connsiteY51" fmla="*/ 1965960 h 5097824"/>
              <a:gd name="connsiteX52" fmla="*/ 1341120 w 1348740"/>
              <a:gd name="connsiteY52" fmla="*/ 1996440 h 5097824"/>
              <a:gd name="connsiteX53" fmla="*/ 1348740 w 1348740"/>
              <a:gd name="connsiteY53" fmla="*/ 2446020 h 5097824"/>
              <a:gd name="connsiteX54" fmla="*/ 1341120 w 1348740"/>
              <a:gd name="connsiteY54" fmla="*/ 2766060 h 5097824"/>
              <a:gd name="connsiteX55" fmla="*/ 1325880 w 1348740"/>
              <a:gd name="connsiteY55" fmla="*/ 2811780 h 5097824"/>
              <a:gd name="connsiteX56" fmla="*/ 1310640 w 1348740"/>
              <a:gd name="connsiteY56" fmla="*/ 2834640 h 5097824"/>
              <a:gd name="connsiteX57" fmla="*/ 1303020 w 1348740"/>
              <a:gd name="connsiteY57" fmla="*/ 2865120 h 5097824"/>
              <a:gd name="connsiteX58" fmla="*/ 1287780 w 1348740"/>
              <a:gd name="connsiteY58" fmla="*/ 2979420 h 5097824"/>
              <a:gd name="connsiteX59" fmla="*/ 1280160 w 1348740"/>
              <a:gd name="connsiteY59" fmla="*/ 3101340 h 5097824"/>
              <a:gd name="connsiteX60" fmla="*/ 1264920 w 1348740"/>
              <a:gd name="connsiteY60" fmla="*/ 3185160 h 5097824"/>
              <a:gd name="connsiteX61" fmla="*/ 1249680 w 1348740"/>
              <a:gd name="connsiteY61" fmla="*/ 3246120 h 5097824"/>
              <a:gd name="connsiteX62" fmla="*/ 1242060 w 1348740"/>
              <a:gd name="connsiteY62" fmla="*/ 3314700 h 5097824"/>
              <a:gd name="connsiteX63" fmla="*/ 1234440 w 1348740"/>
              <a:gd name="connsiteY63" fmla="*/ 3337560 h 5097824"/>
              <a:gd name="connsiteX64" fmla="*/ 1211580 w 1348740"/>
              <a:gd name="connsiteY64" fmla="*/ 3413760 h 5097824"/>
              <a:gd name="connsiteX65" fmla="*/ 1203960 w 1348740"/>
              <a:gd name="connsiteY65" fmla="*/ 3436620 h 5097824"/>
              <a:gd name="connsiteX66" fmla="*/ 1196340 w 1348740"/>
              <a:gd name="connsiteY66" fmla="*/ 3459480 h 5097824"/>
              <a:gd name="connsiteX67" fmla="*/ 1173480 w 1348740"/>
              <a:gd name="connsiteY67" fmla="*/ 3505200 h 5097824"/>
              <a:gd name="connsiteX68" fmla="*/ 1158240 w 1348740"/>
              <a:gd name="connsiteY68" fmla="*/ 3528060 h 5097824"/>
              <a:gd name="connsiteX69" fmla="*/ 1150620 w 1348740"/>
              <a:gd name="connsiteY69" fmla="*/ 3550920 h 5097824"/>
              <a:gd name="connsiteX70" fmla="*/ 1120140 w 1348740"/>
              <a:gd name="connsiteY70" fmla="*/ 3596640 h 5097824"/>
              <a:gd name="connsiteX71" fmla="*/ 1104900 w 1348740"/>
              <a:gd name="connsiteY71" fmla="*/ 3619500 h 5097824"/>
              <a:gd name="connsiteX72" fmla="*/ 1074420 w 1348740"/>
              <a:gd name="connsiteY72" fmla="*/ 3688080 h 5097824"/>
              <a:gd name="connsiteX73" fmla="*/ 1066800 w 1348740"/>
              <a:gd name="connsiteY73" fmla="*/ 3710940 h 5097824"/>
              <a:gd name="connsiteX74" fmla="*/ 1051560 w 1348740"/>
              <a:gd name="connsiteY74" fmla="*/ 3733800 h 5097824"/>
              <a:gd name="connsiteX75" fmla="*/ 1036320 w 1348740"/>
              <a:gd name="connsiteY75" fmla="*/ 3779520 h 5097824"/>
              <a:gd name="connsiteX76" fmla="*/ 1005840 w 1348740"/>
              <a:gd name="connsiteY76" fmla="*/ 3825240 h 5097824"/>
              <a:gd name="connsiteX77" fmla="*/ 990600 w 1348740"/>
              <a:gd name="connsiteY77" fmla="*/ 3848100 h 5097824"/>
              <a:gd name="connsiteX78" fmla="*/ 960120 w 1348740"/>
              <a:gd name="connsiteY78" fmla="*/ 3886200 h 5097824"/>
              <a:gd name="connsiteX79" fmla="*/ 929640 w 1348740"/>
              <a:gd name="connsiteY79" fmla="*/ 3931920 h 5097824"/>
              <a:gd name="connsiteX80" fmla="*/ 914400 w 1348740"/>
              <a:gd name="connsiteY80" fmla="*/ 3954780 h 5097824"/>
              <a:gd name="connsiteX81" fmla="*/ 891540 w 1348740"/>
              <a:gd name="connsiteY81" fmla="*/ 3977640 h 5097824"/>
              <a:gd name="connsiteX82" fmla="*/ 876300 w 1348740"/>
              <a:gd name="connsiteY82" fmla="*/ 4023360 h 5097824"/>
              <a:gd name="connsiteX83" fmla="*/ 861060 w 1348740"/>
              <a:gd name="connsiteY83" fmla="*/ 4046220 h 5097824"/>
              <a:gd name="connsiteX84" fmla="*/ 853440 w 1348740"/>
              <a:gd name="connsiteY84" fmla="*/ 4069080 h 5097824"/>
              <a:gd name="connsiteX85" fmla="*/ 838200 w 1348740"/>
              <a:gd name="connsiteY85" fmla="*/ 4091940 h 5097824"/>
              <a:gd name="connsiteX86" fmla="*/ 822960 w 1348740"/>
              <a:gd name="connsiteY86" fmla="*/ 4137660 h 5097824"/>
              <a:gd name="connsiteX87" fmla="*/ 807720 w 1348740"/>
              <a:gd name="connsiteY87" fmla="*/ 4160520 h 5097824"/>
              <a:gd name="connsiteX88" fmla="*/ 800100 w 1348740"/>
              <a:gd name="connsiteY88" fmla="*/ 4183380 h 5097824"/>
              <a:gd name="connsiteX89" fmla="*/ 784860 w 1348740"/>
              <a:gd name="connsiteY89" fmla="*/ 4206240 h 5097824"/>
              <a:gd name="connsiteX90" fmla="*/ 777240 w 1348740"/>
              <a:gd name="connsiteY90" fmla="*/ 4229100 h 5097824"/>
              <a:gd name="connsiteX91" fmla="*/ 754380 w 1348740"/>
              <a:gd name="connsiteY91" fmla="*/ 4236720 h 5097824"/>
              <a:gd name="connsiteX92" fmla="*/ 739140 w 1348740"/>
              <a:gd name="connsiteY92" fmla="*/ 4259580 h 5097824"/>
              <a:gd name="connsiteX93" fmla="*/ 716280 w 1348740"/>
              <a:gd name="connsiteY93" fmla="*/ 4267200 h 5097824"/>
              <a:gd name="connsiteX94" fmla="*/ 693420 w 1348740"/>
              <a:gd name="connsiteY94" fmla="*/ 4282440 h 5097824"/>
              <a:gd name="connsiteX95" fmla="*/ 678180 w 1348740"/>
              <a:gd name="connsiteY95" fmla="*/ 4305300 h 5097824"/>
              <a:gd name="connsiteX96" fmla="*/ 655320 w 1348740"/>
              <a:gd name="connsiteY96" fmla="*/ 4320540 h 5097824"/>
              <a:gd name="connsiteX97" fmla="*/ 632460 w 1348740"/>
              <a:gd name="connsiteY97" fmla="*/ 4343400 h 5097824"/>
              <a:gd name="connsiteX98" fmla="*/ 609600 w 1348740"/>
              <a:gd name="connsiteY98" fmla="*/ 4358640 h 5097824"/>
              <a:gd name="connsiteX99" fmla="*/ 586740 w 1348740"/>
              <a:gd name="connsiteY99" fmla="*/ 4381500 h 5097824"/>
              <a:gd name="connsiteX100" fmla="*/ 571500 w 1348740"/>
              <a:gd name="connsiteY100" fmla="*/ 4404360 h 5097824"/>
              <a:gd name="connsiteX101" fmla="*/ 548640 w 1348740"/>
              <a:gd name="connsiteY101" fmla="*/ 4411980 h 5097824"/>
              <a:gd name="connsiteX102" fmla="*/ 525780 w 1348740"/>
              <a:gd name="connsiteY102" fmla="*/ 4434840 h 5097824"/>
              <a:gd name="connsiteX103" fmla="*/ 495300 w 1348740"/>
              <a:gd name="connsiteY103" fmla="*/ 4480560 h 5097824"/>
              <a:gd name="connsiteX104" fmla="*/ 472440 w 1348740"/>
              <a:gd name="connsiteY104" fmla="*/ 4488180 h 5097824"/>
              <a:gd name="connsiteX105" fmla="*/ 449580 w 1348740"/>
              <a:gd name="connsiteY105" fmla="*/ 4533900 h 5097824"/>
              <a:gd name="connsiteX106" fmla="*/ 426720 w 1348740"/>
              <a:gd name="connsiteY106" fmla="*/ 4549140 h 5097824"/>
              <a:gd name="connsiteX107" fmla="*/ 373380 w 1348740"/>
              <a:gd name="connsiteY107" fmla="*/ 4617720 h 5097824"/>
              <a:gd name="connsiteX108" fmla="*/ 358140 w 1348740"/>
              <a:gd name="connsiteY108" fmla="*/ 4640580 h 5097824"/>
              <a:gd name="connsiteX109" fmla="*/ 327660 w 1348740"/>
              <a:gd name="connsiteY109" fmla="*/ 4655820 h 5097824"/>
              <a:gd name="connsiteX110" fmla="*/ 312420 w 1348740"/>
              <a:gd name="connsiteY110" fmla="*/ 4678680 h 5097824"/>
              <a:gd name="connsiteX111" fmla="*/ 266700 w 1348740"/>
              <a:gd name="connsiteY111" fmla="*/ 4709160 h 5097824"/>
              <a:gd name="connsiteX112" fmla="*/ 228600 w 1348740"/>
              <a:gd name="connsiteY112" fmla="*/ 4747260 h 5097824"/>
              <a:gd name="connsiteX113" fmla="*/ 190500 w 1348740"/>
              <a:gd name="connsiteY113" fmla="*/ 4785360 h 5097824"/>
              <a:gd name="connsiteX114" fmla="*/ 182880 w 1348740"/>
              <a:gd name="connsiteY114" fmla="*/ 4808220 h 5097824"/>
              <a:gd name="connsiteX115" fmla="*/ 152400 w 1348740"/>
              <a:gd name="connsiteY115" fmla="*/ 4853940 h 5097824"/>
              <a:gd name="connsiteX116" fmla="*/ 114300 w 1348740"/>
              <a:gd name="connsiteY116" fmla="*/ 4922520 h 5097824"/>
              <a:gd name="connsiteX117" fmla="*/ 99060 w 1348740"/>
              <a:gd name="connsiteY117" fmla="*/ 4945380 h 5097824"/>
              <a:gd name="connsiteX118" fmla="*/ 76200 w 1348740"/>
              <a:gd name="connsiteY118" fmla="*/ 4960620 h 5097824"/>
              <a:gd name="connsiteX119" fmla="*/ 68580 w 1348740"/>
              <a:gd name="connsiteY119" fmla="*/ 4983480 h 5097824"/>
              <a:gd name="connsiteX120" fmla="*/ 38100 w 1348740"/>
              <a:gd name="connsiteY120" fmla="*/ 5029200 h 5097824"/>
              <a:gd name="connsiteX121" fmla="*/ 22860 w 1348740"/>
              <a:gd name="connsiteY121" fmla="*/ 5074920 h 5097824"/>
              <a:gd name="connsiteX122" fmla="*/ 0 w 1348740"/>
              <a:gd name="connsiteY122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1440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319087 w 1348740"/>
              <a:gd name="connsiteY6" fmla="*/ 225267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71500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35793 w 1348740"/>
              <a:gd name="connsiteY21" fmla="*/ 717232 h 5097824"/>
              <a:gd name="connsiteX22" fmla="*/ 662940 w 1348740"/>
              <a:gd name="connsiteY22" fmla="*/ 754380 h 5097824"/>
              <a:gd name="connsiteX23" fmla="*/ 708660 w 1348740"/>
              <a:gd name="connsiteY23" fmla="*/ 784860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92480 w 1348740"/>
              <a:gd name="connsiteY26" fmla="*/ 861060 h 5097824"/>
              <a:gd name="connsiteX27" fmla="*/ 815340 w 1348740"/>
              <a:gd name="connsiteY27" fmla="*/ 876300 h 5097824"/>
              <a:gd name="connsiteX28" fmla="*/ 845820 w 1348740"/>
              <a:gd name="connsiteY28" fmla="*/ 922020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883920 w 1348740"/>
              <a:gd name="connsiteY31" fmla="*/ 990600 h 5097824"/>
              <a:gd name="connsiteX32" fmla="*/ 922020 w 1348740"/>
              <a:gd name="connsiteY32" fmla="*/ 1059180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73480 w 1348740"/>
              <a:gd name="connsiteY42" fmla="*/ 1516380 h 5097824"/>
              <a:gd name="connsiteX43" fmla="*/ 1219200 w 1348740"/>
              <a:gd name="connsiteY43" fmla="*/ 1584960 h 5097824"/>
              <a:gd name="connsiteX44" fmla="*/ 1234440 w 1348740"/>
              <a:gd name="connsiteY44" fmla="*/ 1607820 h 5097824"/>
              <a:gd name="connsiteX45" fmla="*/ 1242060 w 1348740"/>
              <a:gd name="connsiteY45" fmla="*/ 1630680 h 5097824"/>
              <a:gd name="connsiteX46" fmla="*/ 1272540 w 1348740"/>
              <a:gd name="connsiteY46" fmla="*/ 1676400 h 5097824"/>
              <a:gd name="connsiteX47" fmla="*/ 1295400 w 1348740"/>
              <a:gd name="connsiteY47" fmla="*/ 1752600 h 5097824"/>
              <a:gd name="connsiteX48" fmla="*/ 1303020 w 1348740"/>
              <a:gd name="connsiteY48" fmla="*/ 1836420 h 5097824"/>
              <a:gd name="connsiteX49" fmla="*/ 1310640 w 1348740"/>
              <a:gd name="connsiteY49" fmla="*/ 1859280 h 5097824"/>
              <a:gd name="connsiteX50" fmla="*/ 1318260 w 1348740"/>
              <a:gd name="connsiteY50" fmla="*/ 1897380 h 5097824"/>
              <a:gd name="connsiteX51" fmla="*/ 1325880 w 1348740"/>
              <a:gd name="connsiteY51" fmla="*/ 1920240 h 5097824"/>
              <a:gd name="connsiteX52" fmla="*/ 1333500 w 1348740"/>
              <a:gd name="connsiteY52" fmla="*/ 1965960 h 5097824"/>
              <a:gd name="connsiteX53" fmla="*/ 1341120 w 1348740"/>
              <a:gd name="connsiteY53" fmla="*/ 1996440 h 5097824"/>
              <a:gd name="connsiteX54" fmla="*/ 1348740 w 1348740"/>
              <a:gd name="connsiteY54" fmla="*/ 2446020 h 5097824"/>
              <a:gd name="connsiteX55" fmla="*/ 1341120 w 1348740"/>
              <a:gd name="connsiteY55" fmla="*/ 2766060 h 5097824"/>
              <a:gd name="connsiteX56" fmla="*/ 1325880 w 1348740"/>
              <a:gd name="connsiteY56" fmla="*/ 2811780 h 5097824"/>
              <a:gd name="connsiteX57" fmla="*/ 1310640 w 1348740"/>
              <a:gd name="connsiteY57" fmla="*/ 2834640 h 5097824"/>
              <a:gd name="connsiteX58" fmla="*/ 1303020 w 1348740"/>
              <a:gd name="connsiteY58" fmla="*/ 2865120 h 5097824"/>
              <a:gd name="connsiteX59" fmla="*/ 1287780 w 1348740"/>
              <a:gd name="connsiteY59" fmla="*/ 2979420 h 5097824"/>
              <a:gd name="connsiteX60" fmla="*/ 1280160 w 1348740"/>
              <a:gd name="connsiteY60" fmla="*/ 3101340 h 5097824"/>
              <a:gd name="connsiteX61" fmla="*/ 1264920 w 1348740"/>
              <a:gd name="connsiteY61" fmla="*/ 3185160 h 5097824"/>
              <a:gd name="connsiteX62" fmla="*/ 1249680 w 1348740"/>
              <a:gd name="connsiteY62" fmla="*/ 3246120 h 5097824"/>
              <a:gd name="connsiteX63" fmla="*/ 1242060 w 1348740"/>
              <a:gd name="connsiteY63" fmla="*/ 3314700 h 5097824"/>
              <a:gd name="connsiteX64" fmla="*/ 1234440 w 1348740"/>
              <a:gd name="connsiteY64" fmla="*/ 3337560 h 5097824"/>
              <a:gd name="connsiteX65" fmla="*/ 1211580 w 1348740"/>
              <a:gd name="connsiteY65" fmla="*/ 3413760 h 5097824"/>
              <a:gd name="connsiteX66" fmla="*/ 1203960 w 1348740"/>
              <a:gd name="connsiteY66" fmla="*/ 3436620 h 5097824"/>
              <a:gd name="connsiteX67" fmla="*/ 1196340 w 1348740"/>
              <a:gd name="connsiteY67" fmla="*/ 3459480 h 5097824"/>
              <a:gd name="connsiteX68" fmla="*/ 1173480 w 1348740"/>
              <a:gd name="connsiteY68" fmla="*/ 3505200 h 5097824"/>
              <a:gd name="connsiteX69" fmla="*/ 1158240 w 1348740"/>
              <a:gd name="connsiteY69" fmla="*/ 3528060 h 5097824"/>
              <a:gd name="connsiteX70" fmla="*/ 1150620 w 1348740"/>
              <a:gd name="connsiteY70" fmla="*/ 3550920 h 5097824"/>
              <a:gd name="connsiteX71" fmla="*/ 1120140 w 1348740"/>
              <a:gd name="connsiteY71" fmla="*/ 3596640 h 5097824"/>
              <a:gd name="connsiteX72" fmla="*/ 1104900 w 1348740"/>
              <a:gd name="connsiteY72" fmla="*/ 3619500 h 5097824"/>
              <a:gd name="connsiteX73" fmla="*/ 1074420 w 1348740"/>
              <a:gd name="connsiteY73" fmla="*/ 3688080 h 5097824"/>
              <a:gd name="connsiteX74" fmla="*/ 1066800 w 1348740"/>
              <a:gd name="connsiteY74" fmla="*/ 3710940 h 5097824"/>
              <a:gd name="connsiteX75" fmla="*/ 1051560 w 1348740"/>
              <a:gd name="connsiteY75" fmla="*/ 3733800 h 5097824"/>
              <a:gd name="connsiteX76" fmla="*/ 1036320 w 1348740"/>
              <a:gd name="connsiteY76" fmla="*/ 3779520 h 5097824"/>
              <a:gd name="connsiteX77" fmla="*/ 1005840 w 1348740"/>
              <a:gd name="connsiteY77" fmla="*/ 3825240 h 5097824"/>
              <a:gd name="connsiteX78" fmla="*/ 990600 w 1348740"/>
              <a:gd name="connsiteY78" fmla="*/ 3848100 h 5097824"/>
              <a:gd name="connsiteX79" fmla="*/ 960120 w 1348740"/>
              <a:gd name="connsiteY79" fmla="*/ 3886200 h 5097824"/>
              <a:gd name="connsiteX80" fmla="*/ 929640 w 1348740"/>
              <a:gd name="connsiteY80" fmla="*/ 3931920 h 5097824"/>
              <a:gd name="connsiteX81" fmla="*/ 914400 w 1348740"/>
              <a:gd name="connsiteY81" fmla="*/ 3954780 h 5097824"/>
              <a:gd name="connsiteX82" fmla="*/ 891540 w 1348740"/>
              <a:gd name="connsiteY82" fmla="*/ 3977640 h 5097824"/>
              <a:gd name="connsiteX83" fmla="*/ 876300 w 1348740"/>
              <a:gd name="connsiteY83" fmla="*/ 4023360 h 5097824"/>
              <a:gd name="connsiteX84" fmla="*/ 861060 w 1348740"/>
              <a:gd name="connsiteY84" fmla="*/ 4046220 h 5097824"/>
              <a:gd name="connsiteX85" fmla="*/ 853440 w 1348740"/>
              <a:gd name="connsiteY85" fmla="*/ 4069080 h 5097824"/>
              <a:gd name="connsiteX86" fmla="*/ 838200 w 1348740"/>
              <a:gd name="connsiteY86" fmla="*/ 4091940 h 5097824"/>
              <a:gd name="connsiteX87" fmla="*/ 822960 w 1348740"/>
              <a:gd name="connsiteY87" fmla="*/ 4137660 h 5097824"/>
              <a:gd name="connsiteX88" fmla="*/ 807720 w 1348740"/>
              <a:gd name="connsiteY88" fmla="*/ 4160520 h 5097824"/>
              <a:gd name="connsiteX89" fmla="*/ 800100 w 1348740"/>
              <a:gd name="connsiteY89" fmla="*/ 4183380 h 5097824"/>
              <a:gd name="connsiteX90" fmla="*/ 784860 w 1348740"/>
              <a:gd name="connsiteY90" fmla="*/ 4206240 h 5097824"/>
              <a:gd name="connsiteX91" fmla="*/ 777240 w 1348740"/>
              <a:gd name="connsiteY91" fmla="*/ 4229100 h 5097824"/>
              <a:gd name="connsiteX92" fmla="*/ 754380 w 1348740"/>
              <a:gd name="connsiteY92" fmla="*/ 4236720 h 5097824"/>
              <a:gd name="connsiteX93" fmla="*/ 739140 w 1348740"/>
              <a:gd name="connsiteY93" fmla="*/ 4259580 h 5097824"/>
              <a:gd name="connsiteX94" fmla="*/ 716280 w 1348740"/>
              <a:gd name="connsiteY94" fmla="*/ 4267200 h 5097824"/>
              <a:gd name="connsiteX95" fmla="*/ 693420 w 1348740"/>
              <a:gd name="connsiteY95" fmla="*/ 4282440 h 5097824"/>
              <a:gd name="connsiteX96" fmla="*/ 678180 w 1348740"/>
              <a:gd name="connsiteY96" fmla="*/ 4305300 h 5097824"/>
              <a:gd name="connsiteX97" fmla="*/ 655320 w 1348740"/>
              <a:gd name="connsiteY97" fmla="*/ 4320540 h 5097824"/>
              <a:gd name="connsiteX98" fmla="*/ 632460 w 1348740"/>
              <a:gd name="connsiteY98" fmla="*/ 4343400 h 5097824"/>
              <a:gd name="connsiteX99" fmla="*/ 609600 w 1348740"/>
              <a:gd name="connsiteY99" fmla="*/ 4358640 h 5097824"/>
              <a:gd name="connsiteX100" fmla="*/ 586740 w 1348740"/>
              <a:gd name="connsiteY100" fmla="*/ 4381500 h 5097824"/>
              <a:gd name="connsiteX101" fmla="*/ 571500 w 1348740"/>
              <a:gd name="connsiteY101" fmla="*/ 4404360 h 5097824"/>
              <a:gd name="connsiteX102" fmla="*/ 548640 w 1348740"/>
              <a:gd name="connsiteY102" fmla="*/ 4411980 h 5097824"/>
              <a:gd name="connsiteX103" fmla="*/ 525780 w 1348740"/>
              <a:gd name="connsiteY103" fmla="*/ 4434840 h 5097824"/>
              <a:gd name="connsiteX104" fmla="*/ 495300 w 1348740"/>
              <a:gd name="connsiteY104" fmla="*/ 4480560 h 5097824"/>
              <a:gd name="connsiteX105" fmla="*/ 472440 w 1348740"/>
              <a:gd name="connsiteY105" fmla="*/ 4488180 h 5097824"/>
              <a:gd name="connsiteX106" fmla="*/ 449580 w 1348740"/>
              <a:gd name="connsiteY106" fmla="*/ 4533900 h 5097824"/>
              <a:gd name="connsiteX107" fmla="*/ 426720 w 1348740"/>
              <a:gd name="connsiteY107" fmla="*/ 4549140 h 5097824"/>
              <a:gd name="connsiteX108" fmla="*/ 373380 w 1348740"/>
              <a:gd name="connsiteY108" fmla="*/ 4617720 h 5097824"/>
              <a:gd name="connsiteX109" fmla="*/ 358140 w 1348740"/>
              <a:gd name="connsiteY109" fmla="*/ 4640580 h 5097824"/>
              <a:gd name="connsiteX110" fmla="*/ 327660 w 1348740"/>
              <a:gd name="connsiteY110" fmla="*/ 4655820 h 5097824"/>
              <a:gd name="connsiteX111" fmla="*/ 312420 w 1348740"/>
              <a:gd name="connsiteY111" fmla="*/ 4678680 h 5097824"/>
              <a:gd name="connsiteX112" fmla="*/ 266700 w 1348740"/>
              <a:gd name="connsiteY112" fmla="*/ 4709160 h 5097824"/>
              <a:gd name="connsiteX113" fmla="*/ 228600 w 1348740"/>
              <a:gd name="connsiteY113" fmla="*/ 4747260 h 5097824"/>
              <a:gd name="connsiteX114" fmla="*/ 190500 w 1348740"/>
              <a:gd name="connsiteY114" fmla="*/ 4785360 h 5097824"/>
              <a:gd name="connsiteX115" fmla="*/ 182880 w 1348740"/>
              <a:gd name="connsiteY115" fmla="*/ 4808220 h 5097824"/>
              <a:gd name="connsiteX116" fmla="*/ 152400 w 1348740"/>
              <a:gd name="connsiteY116" fmla="*/ 4853940 h 5097824"/>
              <a:gd name="connsiteX117" fmla="*/ 114300 w 1348740"/>
              <a:gd name="connsiteY117" fmla="*/ 4922520 h 5097824"/>
              <a:gd name="connsiteX118" fmla="*/ 99060 w 1348740"/>
              <a:gd name="connsiteY118" fmla="*/ 4945380 h 5097824"/>
              <a:gd name="connsiteX119" fmla="*/ 76200 w 1348740"/>
              <a:gd name="connsiteY119" fmla="*/ 4960620 h 5097824"/>
              <a:gd name="connsiteX120" fmla="*/ 68580 w 1348740"/>
              <a:gd name="connsiteY120" fmla="*/ 4983480 h 5097824"/>
              <a:gd name="connsiteX121" fmla="*/ 38100 w 1348740"/>
              <a:gd name="connsiteY121" fmla="*/ 5029200 h 5097824"/>
              <a:gd name="connsiteX122" fmla="*/ 22860 w 1348740"/>
              <a:gd name="connsiteY122" fmla="*/ 5074920 h 5097824"/>
              <a:gd name="connsiteX123" fmla="*/ 0 w 1348740"/>
              <a:gd name="connsiteY123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1440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319087 w 1348740"/>
              <a:gd name="connsiteY6" fmla="*/ 225267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71500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35793 w 1348740"/>
              <a:gd name="connsiteY21" fmla="*/ 717232 h 5097824"/>
              <a:gd name="connsiteX22" fmla="*/ 662940 w 1348740"/>
              <a:gd name="connsiteY22" fmla="*/ 754380 h 5097824"/>
              <a:gd name="connsiteX23" fmla="*/ 708660 w 1348740"/>
              <a:gd name="connsiteY23" fmla="*/ 784860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92480 w 1348740"/>
              <a:gd name="connsiteY26" fmla="*/ 861060 h 5097824"/>
              <a:gd name="connsiteX27" fmla="*/ 815340 w 1348740"/>
              <a:gd name="connsiteY27" fmla="*/ 876300 h 5097824"/>
              <a:gd name="connsiteX28" fmla="*/ 845820 w 1348740"/>
              <a:gd name="connsiteY28" fmla="*/ 922020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22020 w 1348740"/>
              <a:gd name="connsiteY32" fmla="*/ 1059180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73480 w 1348740"/>
              <a:gd name="connsiteY42" fmla="*/ 1516380 h 5097824"/>
              <a:gd name="connsiteX43" fmla="*/ 1219200 w 1348740"/>
              <a:gd name="connsiteY43" fmla="*/ 1584960 h 5097824"/>
              <a:gd name="connsiteX44" fmla="*/ 1234440 w 1348740"/>
              <a:gd name="connsiteY44" fmla="*/ 1607820 h 5097824"/>
              <a:gd name="connsiteX45" fmla="*/ 1242060 w 1348740"/>
              <a:gd name="connsiteY45" fmla="*/ 1630680 h 5097824"/>
              <a:gd name="connsiteX46" fmla="*/ 1272540 w 1348740"/>
              <a:gd name="connsiteY46" fmla="*/ 1676400 h 5097824"/>
              <a:gd name="connsiteX47" fmla="*/ 1295400 w 1348740"/>
              <a:gd name="connsiteY47" fmla="*/ 1752600 h 5097824"/>
              <a:gd name="connsiteX48" fmla="*/ 1303020 w 1348740"/>
              <a:gd name="connsiteY48" fmla="*/ 1836420 h 5097824"/>
              <a:gd name="connsiteX49" fmla="*/ 1310640 w 1348740"/>
              <a:gd name="connsiteY49" fmla="*/ 1859280 h 5097824"/>
              <a:gd name="connsiteX50" fmla="*/ 1318260 w 1348740"/>
              <a:gd name="connsiteY50" fmla="*/ 1897380 h 5097824"/>
              <a:gd name="connsiteX51" fmla="*/ 1325880 w 1348740"/>
              <a:gd name="connsiteY51" fmla="*/ 1920240 h 5097824"/>
              <a:gd name="connsiteX52" fmla="*/ 1333500 w 1348740"/>
              <a:gd name="connsiteY52" fmla="*/ 1965960 h 5097824"/>
              <a:gd name="connsiteX53" fmla="*/ 1341120 w 1348740"/>
              <a:gd name="connsiteY53" fmla="*/ 1996440 h 5097824"/>
              <a:gd name="connsiteX54" fmla="*/ 1348740 w 1348740"/>
              <a:gd name="connsiteY54" fmla="*/ 2446020 h 5097824"/>
              <a:gd name="connsiteX55" fmla="*/ 1341120 w 1348740"/>
              <a:gd name="connsiteY55" fmla="*/ 2766060 h 5097824"/>
              <a:gd name="connsiteX56" fmla="*/ 1325880 w 1348740"/>
              <a:gd name="connsiteY56" fmla="*/ 2811780 h 5097824"/>
              <a:gd name="connsiteX57" fmla="*/ 1310640 w 1348740"/>
              <a:gd name="connsiteY57" fmla="*/ 2834640 h 5097824"/>
              <a:gd name="connsiteX58" fmla="*/ 1303020 w 1348740"/>
              <a:gd name="connsiteY58" fmla="*/ 2865120 h 5097824"/>
              <a:gd name="connsiteX59" fmla="*/ 1287780 w 1348740"/>
              <a:gd name="connsiteY59" fmla="*/ 2979420 h 5097824"/>
              <a:gd name="connsiteX60" fmla="*/ 1280160 w 1348740"/>
              <a:gd name="connsiteY60" fmla="*/ 3101340 h 5097824"/>
              <a:gd name="connsiteX61" fmla="*/ 1264920 w 1348740"/>
              <a:gd name="connsiteY61" fmla="*/ 3185160 h 5097824"/>
              <a:gd name="connsiteX62" fmla="*/ 1249680 w 1348740"/>
              <a:gd name="connsiteY62" fmla="*/ 3246120 h 5097824"/>
              <a:gd name="connsiteX63" fmla="*/ 1242060 w 1348740"/>
              <a:gd name="connsiteY63" fmla="*/ 3314700 h 5097824"/>
              <a:gd name="connsiteX64" fmla="*/ 1234440 w 1348740"/>
              <a:gd name="connsiteY64" fmla="*/ 3337560 h 5097824"/>
              <a:gd name="connsiteX65" fmla="*/ 1211580 w 1348740"/>
              <a:gd name="connsiteY65" fmla="*/ 3413760 h 5097824"/>
              <a:gd name="connsiteX66" fmla="*/ 1203960 w 1348740"/>
              <a:gd name="connsiteY66" fmla="*/ 3436620 h 5097824"/>
              <a:gd name="connsiteX67" fmla="*/ 1196340 w 1348740"/>
              <a:gd name="connsiteY67" fmla="*/ 3459480 h 5097824"/>
              <a:gd name="connsiteX68" fmla="*/ 1173480 w 1348740"/>
              <a:gd name="connsiteY68" fmla="*/ 3505200 h 5097824"/>
              <a:gd name="connsiteX69" fmla="*/ 1158240 w 1348740"/>
              <a:gd name="connsiteY69" fmla="*/ 3528060 h 5097824"/>
              <a:gd name="connsiteX70" fmla="*/ 1150620 w 1348740"/>
              <a:gd name="connsiteY70" fmla="*/ 3550920 h 5097824"/>
              <a:gd name="connsiteX71" fmla="*/ 1120140 w 1348740"/>
              <a:gd name="connsiteY71" fmla="*/ 3596640 h 5097824"/>
              <a:gd name="connsiteX72" fmla="*/ 1104900 w 1348740"/>
              <a:gd name="connsiteY72" fmla="*/ 3619500 h 5097824"/>
              <a:gd name="connsiteX73" fmla="*/ 1074420 w 1348740"/>
              <a:gd name="connsiteY73" fmla="*/ 3688080 h 5097824"/>
              <a:gd name="connsiteX74" fmla="*/ 1066800 w 1348740"/>
              <a:gd name="connsiteY74" fmla="*/ 3710940 h 5097824"/>
              <a:gd name="connsiteX75" fmla="*/ 1051560 w 1348740"/>
              <a:gd name="connsiteY75" fmla="*/ 3733800 h 5097824"/>
              <a:gd name="connsiteX76" fmla="*/ 1036320 w 1348740"/>
              <a:gd name="connsiteY76" fmla="*/ 3779520 h 5097824"/>
              <a:gd name="connsiteX77" fmla="*/ 1005840 w 1348740"/>
              <a:gd name="connsiteY77" fmla="*/ 3825240 h 5097824"/>
              <a:gd name="connsiteX78" fmla="*/ 990600 w 1348740"/>
              <a:gd name="connsiteY78" fmla="*/ 3848100 h 5097824"/>
              <a:gd name="connsiteX79" fmla="*/ 960120 w 1348740"/>
              <a:gd name="connsiteY79" fmla="*/ 3886200 h 5097824"/>
              <a:gd name="connsiteX80" fmla="*/ 929640 w 1348740"/>
              <a:gd name="connsiteY80" fmla="*/ 3931920 h 5097824"/>
              <a:gd name="connsiteX81" fmla="*/ 914400 w 1348740"/>
              <a:gd name="connsiteY81" fmla="*/ 3954780 h 5097824"/>
              <a:gd name="connsiteX82" fmla="*/ 891540 w 1348740"/>
              <a:gd name="connsiteY82" fmla="*/ 3977640 h 5097824"/>
              <a:gd name="connsiteX83" fmla="*/ 876300 w 1348740"/>
              <a:gd name="connsiteY83" fmla="*/ 4023360 h 5097824"/>
              <a:gd name="connsiteX84" fmla="*/ 861060 w 1348740"/>
              <a:gd name="connsiteY84" fmla="*/ 4046220 h 5097824"/>
              <a:gd name="connsiteX85" fmla="*/ 853440 w 1348740"/>
              <a:gd name="connsiteY85" fmla="*/ 4069080 h 5097824"/>
              <a:gd name="connsiteX86" fmla="*/ 838200 w 1348740"/>
              <a:gd name="connsiteY86" fmla="*/ 4091940 h 5097824"/>
              <a:gd name="connsiteX87" fmla="*/ 822960 w 1348740"/>
              <a:gd name="connsiteY87" fmla="*/ 4137660 h 5097824"/>
              <a:gd name="connsiteX88" fmla="*/ 807720 w 1348740"/>
              <a:gd name="connsiteY88" fmla="*/ 4160520 h 5097824"/>
              <a:gd name="connsiteX89" fmla="*/ 800100 w 1348740"/>
              <a:gd name="connsiteY89" fmla="*/ 4183380 h 5097824"/>
              <a:gd name="connsiteX90" fmla="*/ 784860 w 1348740"/>
              <a:gd name="connsiteY90" fmla="*/ 4206240 h 5097824"/>
              <a:gd name="connsiteX91" fmla="*/ 777240 w 1348740"/>
              <a:gd name="connsiteY91" fmla="*/ 4229100 h 5097824"/>
              <a:gd name="connsiteX92" fmla="*/ 754380 w 1348740"/>
              <a:gd name="connsiteY92" fmla="*/ 4236720 h 5097824"/>
              <a:gd name="connsiteX93" fmla="*/ 739140 w 1348740"/>
              <a:gd name="connsiteY93" fmla="*/ 4259580 h 5097824"/>
              <a:gd name="connsiteX94" fmla="*/ 716280 w 1348740"/>
              <a:gd name="connsiteY94" fmla="*/ 4267200 h 5097824"/>
              <a:gd name="connsiteX95" fmla="*/ 693420 w 1348740"/>
              <a:gd name="connsiteY95" fmla="*/ 4282440 h 5097824"/>
              <a:gd name="connsiteX96" fmla="*/ 678180 w 1348740"/>
              <a:gd name="connsiteY96" fmla="*/ 4305300 h 5097824"/>
              <a:gd name="connsiteX97" fmla="*/ 655320 w 1348740"/>
              <a:gd name="connsiteY97" fmla="*/ 4320540 h 5097824"/>
              <a:gd name="connsiteX98" fmla="*/ 632460 w 1348740"/>
              <a:gd name="connsiteY98" fmla="*/ 4343400 h 5097824"/>
              <a:gd name="connsiteX99" fmla="*/ 609600 w 1348740"/>
              <a:gd name="connsiteY99" fmla="*/ 4358640 h 5097824"/>
              <a:gd name="connsiteX100" fmla="*/ 586740 w 1348740"/>
              <a:gd name="connsiteY100" fmla="*/ 4381500 h 5097824"/>
              <a:gd name="connsiteX101" fmla="*/ 571500 w 1348740"/>
              <a:gd name="connsiteY101" fmla="*/ 4404360 h 5097824"/>
              <a:gd name="connsiteX102" fmla="*/ 548640 w 1348740"/>
              <a:gd name="connsiteY102" fmla="*/ 4411980 h 5097824"/>
              <a:gd name="connsiteX103" fmla="*/ 525780 w 1348740"/>
              <a:gd name="connsiteY103" fmla="*/ 4434840 h 5097824"/>
              <a:gd name="connsiteX104" fmla="*/ 495300 w 1348740"/>
              <a:gd name="connsiteY104" fmla="*/ 4480560 h 5097824"/>
              <a:gd name="connsiteX105" fmla="*/ 472440 w 1348740"/>
              <a:gd name="connsiteY105" fmla="*/ 4488180 h 5097824"/>
              <a:gd name="connsiteX106" fmla="*/ 449580 w 1348740"/>
              <a:gd name="connsiteY106" fmla="*/ 4533900 h 5097824"/>
              <a:gd name="connsiteX107" fmla="*/ 426720 w 1348740"/>
              <a:gd name="connsiteY107" fmla="*/ 4549140 h 5097824"/>
              <a:gd name="connsiteX108" fmla="*/ 373380 w 1348740"/>
              <a:gd name="connsiteY108" fmla="*/ 4617720 h 5097824"/>
              <a:gd name="connsiteX109" fmla="*/ 358140 w 1348740"/>
              <a:gd name="connsiteY109" fmla="*/ 4640580 h 5097824"/>
              <a:gd name="connsiteX110" fmla="*/ 327660 w 1348740"/>
              <a:gd name="connsiteY110" fmla="*/ 4655820 h 5097824"/>
              <a:gd name="connsiteX111" fmla="*/ 312420 w 1348740"/>
              <a:gd name="connsiteY111" fmla="*/ 4678680 h 5097824"/>
              <a:gd name="connsiteX112" fmla="*/ 266700 w 1348740"/>
              <a:gd name="connsiteY112" fmla="*/ 4709160 h 5097824"/>
              <a:gd name="connsiteX113" fmla="*/ 228600 w 1348740"/>
              <a:gd name="connsiteY113" fmla="*/ 4747260 h 5097824"/>
              <a:gd name="connsiteX114" fmla="*/ 190500 w 1348740"/>
              <a:gd name="connsiteY114" fmla="*/ 4785360 h 5097824"/>
              <a:gd name="connsiteX115" fmla="*/ 182880 w 1348740"/>
              <a:gd name="connsiteY115" fmla="*/ 4808220 h 5097824"/>
              <a:gd name="connsiteX116" fmla="*/ 152400 w 1348740"/>
              <a:gd name="connsiteY116" fmla="*/ 4853940 h 5097824"/>
              <a:gd name="connsiteX117" fmla="*/ 114300 w 1348740"/>
              <a:gd name="connsiteY117" fmla="*/ 4922520 h 5097824"/>
              <a:gd name="connsiteX118" fmla="*/ 99060 w 1348740"/>
              <a:gd name="connsiteY118" fmla="*/ 4945380 h 5097824"/>
              <a:gd name="connsiteX119" fmla="*/ 76200 w 1348740"/>
              <a:gd name="connsiteY119" fmla="*/ 4960620 h 5097824"/>
              <a:gd name="connsiteX120" fmla="*/ 68580 w 1348740"/>
              <a:gd name="connsiteY120" fmla="*/ 4983480 h 5097824"/>
              <a:gd name="connsiteX121" fmla="*/ 38100 w 1348740"/>
              <a:gd name="connsiteY121" fmla="*/ 5029200 h 5097824"/>
              <a:gd name="connsiteX122" fmla="*/ 22860 w 1348740"/>
              <a:gd name="connsiteY122" fmla="*/ 5074920 h 5097824"/>
              <a:gd name="connsiteX123" fmla="*/ 0 w 1348740"/>
              <a:gd name="connsiteY123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1440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319087 w 1348740"/>
              <a:gd name="connsiteY6" fmla="*/ 225267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71500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35793 w 1348740"/>
              <a:gd name="connsiteY21" fmla="*/ 717232 h 5097824"/>
              <a:gd name="connsiteX22" fmla="*/ 662940 w 1348740"/>
              <a:gd name="connsiteY22" fmla="*/ 754380 h 5097824"/>
              <a:gd name="connsiteX23" fmla="*/ 708660 w 1348740"/>
              <a:gd name="connsiteY23" fmla="*/ 784860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92480 w 1348740"/>
              <a:gd name="connsiteY26" fmla="*/ 861060 h 5097824"/>
              <a:gd name="connsiteX27" fmla="*/ 815340 w 1348740"/>
              <a:gd name="connsiteY27" fmla="*/ 876300 h 5097824"/>
              <a:gd name="connsiteX28" fmla="*/ 845820 w 1348740"/>
              <a:gd name="connsiteY28" fmla="*/ 922020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73480 w 1348740"/>
              <a:gd name="connsiteY42" fmla="*/ 1516380 h 5097824"/>
              <a:gd name="connsiteX43" fmla="*/ 1219200 w 1348740"/>
              <a:gd name="connsiteY43" fmla="*/ 1584960 h 5097824"/>
              <a:gd name="connsiteX44" fmla="*/ 1234440 w 1348740"/>
              <a:gd name="connsiteY44" fmla="*/ 1607820 h 5097824"/>
              <a:gd name="connsiteX45" fmla="*/ 1242060 w 1348740"/>
              <a:gd name="connsiteY45" fmla="*/ 1630680 h 5097824"/>
              <a:gd name="connsiteX46" fmla="*/ 1272540 w 1348740"/>
              <a:gd name="connsiteY46" fmla="*/ 1676400 h 5097824"/>
              <a:gd name="connsiteX47" fmla="*/ 1295400 w 1348740"/>
              <a:gd name="connsiteY47" fmla="*/ 1752600 h 5097824"/>
              <a:gd name="connsiteX48" fmla="*/ 1303020 w 1348740"/>
              <a:gd name="connsiteY48" fmla="*/ 1836420 h 5097824"/>
              <a:gd name="connsiteX49" fmla="*/ 1310640 w 1348740"/>
              <a:gd name="connsiteY49" fmla="*/ 1859280 h 5097824"/>
              <a:gd name="connsiteX50" fmla="*/ 1318260 w 1348740"/>
              <a:gd name="connsiteY50" fmla="*/ 1897380 h 5097824"/>
              <a:gd name="connsiteX51" fmla="*/ 1325880 w 1348740"/>
              <a:gd name="connsiteY51" fmla="*/ 1920240 h 5097824"/>
              <a:gd name="connsiteX52" fmla="*/ 1333500 w 1348740"/>
              <a:gd name="connsiteY52" fmla="*/ 1965960 h 5097824"/>
              <a:gd name="connsiteX53" fmla="*/ 1341120 w 1348740"/>
              <a:gd name="connsiteY53" fmla="*/ 1996440 h 5097824"/>
              <a:gd name="connsiteX54" fmla="*/ 1348740 w 1348740"/>
              <a:gd name="connsiteY54" fmla="*/ 2446020 h 5097824"/>
              <a:gd name="connsiteX55" fmla="*/ 1341120 w 1348740"/>
              <a:gd name="connsiteY55" fmla="*/ 2766060 h 5097824"/>
              <a:gd name="connsiteX56" fmla="*/ 1325880 w 1348740"/>
              <a:gd name="connsiteY56" fmla="*/ 2811780 h 5097824"/>
              <a:gd name="connsiteX57" fmla="*/ 1310640 w 1348740"/>
              <a:gd name="connsiteY57" fmla="*/ 2834640 h 5097824"/>
              <a:gd name="connsiteX58" fmla="*/ 1303020 w 1348740"/>
              <a:gd name="connsiteY58" fmla="*/ 2865120 h 5097824"/>
              <a:gd name="connsiteX59" fmla="*/ 1287780 w 1348740"/>
              <a:gd name="connsiteY59" fmla="*/ 2979420 h 5097824"/>
              <a:gd name="connsiteX60" fmla="*/ 1280160 w 1348740"/>
              <a:gd name="connsiteY60" fmla="*/ 3101340 h 5097824"/>
              <a:gd name="connsiteX61" fmla="*/ 1264920 w 1348740"/>
              <a:gd name="connsiteY61" fmla="*/ 3185160 h 5097824"/>
              <a:gd name="connsiteX62" fmla="*/ 1249680 w 1348740"/>
              <a:gd name="connsiteY62" fmla="*/ 3246120 h 5097824"/>
              <a:gd name="connsiteX63" fmla="*/ 1242060 w 1348740"/>
              <a:gd name="connsiteY63" fmla="*/ 3314700 h 5097824"/>
              <a:gd name="connsiteX64" fmla="*/ 1234440 w 1348740"/>
              <a:gd name="connsiteY64" fmla="*/ 3337560 h 5097824"/>
              <a:gd name="connsiteX65" fmla="*/ 1211580 w 1348740"/>
              <a:gd name="connsiteY65" fmla="*/ 3413760 h 5097824"/>
              <a:gd name="connsiteX66" fmla="*/ 1203960 w 1348740"/>
              <a:gd name="connsiteY66" fmla="*/ 3436620 h 5097824"/>
              <a:gd name="connsiteX67" fmla="*/ 1196340 w 1348740"/>
              <a:gd name="connsiteY67" fmla="*/ 3459480 h 5097824"/>
              <a:gd name="connsiteX68" fmla="*/ 1173480 w 1348740"/>
              <a:gd name="connsiteY68" fmla="*/ 3505200 h 5097824"/>
              <a:gd name="connsiteX69" fmla="*/ 1158240 w 1348740"/>
              <a:gd name="connsiteY69" fmla="*/ 3528060 h 5097824"/>
              <a:gd name="connsiteX70" fmla="*/ 1150620 w 1348740"/>
              <a:gd name="connsiteY70" fmla="*/ 3550920 h 5097824"/>
              <a:gd name="connsiteX71" fmla="*/ 1120140 w 1348740"/>
              <a:gd name="connsiteY71" fmla="*/ 3596640 h 5097824"/>
              <a:gd name="connsiteX72" fmla="*/ 1104900 w 1348740"/>
              <a:gd name="connsiteY72" fmla="*/ 3619500 h 5097824"/>
              <a:gd name="connsiteX73" fmla="*/ 1074420 w 1348740"/>
              <a:gd name="connsiteY73" fmla="*/ 3688080 h 5097824"/>
              <a:gd name="connsiteX74" fmla="*/ 1066800 w 1348740"/>
              <a:gd name="connsiteY74" fmla="*/ 3710940 h 5097824"/>
              <a:gd name="connsiteX75" fmla="*/ 1051560 w 1348740"/>
              <a:gd name="connsiteY75" fmla="*/ 3733800 h 5097824"/>
              <a:gd name="connsiteX76" fmla="*/ 1036320 w 1348740"/>
              <a:gd name="connsiteY76" fmla="*/ 3779520 h 5097824"/>
              <a:gd name="connsiteX77" fmla="*/ 1005840 w 1348740"/>
              <a:gd name="connsiteY77" fmla="*/ 3825240 h 5097824"/>
              <a:gd name="connsiteX78" fmla="*/ 990600 w 1348740"/>
              <a:gd name="connsiteY78" fmla="*/ 3848100 h 5097824"/>
              <a:gd name="connsiteX79" fmla="*/ 960120 w 1348740"/>
              <a:gd name="connsiteY79" fmla="*/ 3886200 h 5097824"/>
              <a:gd name="connsiteX80" fmla="*/ 929640 w 1348740"/>
              <a:gd name="connsiteY80" fmla="*/ 3931920 h 5097824"/>
              <a:gd name="connsiteX81" fmla="*/ 914400 w 1348740"/>
              <a:gd name="connsiteY81" fmla="*/ 3954780 h 5097824"/>
              <a:gd name="connsiteX82" fmla="*/ 891540 w 1348740"/>
              <a:gd name="connsiteY82" fmla="*/ 3977640 h 5097824"/>
              <a:gd name="connsiteX83" fmla="*/ 876300 w 1348740"/>
              <a:gd name="connsiteY83" fmla="*/ 4023360 h 5097824"/>
              <a:gd name="connsiteX84" fmla="*/ 861060 w 1348740"/>
              <a:gd name="connsiteY84" fmla="*/ 4046220 h 5097824"/>
              <a:gd name="connsiteX85" fmla="*/ 853440 w 1348740"/>
              <a:gd name="connsiteY85" fmla="*/ 4069080 h 5097824"/>
              <a:gd name="connsiteX86" fmla="*/ 838200 w 1348740"/>
              <a:gd name="connsiteY86" fmla="*/ 4091940 h 5097824"/>
              <a:gd name="connsiteX87" fmla="*/ 822960 w 1348740"/>
              <a:gd name="connsiteY87" fmla="*/ 4137660 h 5097824"/>
              <a:gd name="connsiteX88" fmla="*/ 807720 w 1348740"/>
              <a:gd name="connsiteY88" fmla="*/ 4160520 h 5097824"/>
              <a:gd name="connsiteX89" fmla="*/ 800100 w 1348740"/>
              <a:gd name="connsiteY89" fmla="*/ 4183380 h 5097824"/>
              <a:gd name="connsiteX90" fmla="*/ 784860 w 1348740"/>
              <a:gd name="connsiteY90" fmla="*/ 4206240 h 5097824"/>
              <a:gd name="connsiteX91" fmla="*/ 777240 w 1348740"/>
              <a:gd name="connsiteY91" fmla="*/ 4229100 h 5097824"/>
              <a:gd name="connsiteX92" fmla="*/ 754380 w 1348740"/>
              <a:gd name="connsiteY92" fmla="*/ 4236720 h 5097824"/>
              <a:gd name="connsiteX93" fmla="*/ 739140 w 1348740"/>
              <a:gd name="connsiteY93" fmla="*/ 4259580 h 5097824"/>
              <a:gd name="connsiteX94" fmla="*/ 716280 w 1348740"/>
              <a:gd name="connsiteY94" fmla="*/ 4267200 h 5097824"/>
              <a:gd name="connsiteX95" fmla="*/ 693420 w 1348740"/>
              <a:gd name="connsiteY95" fmla="*/ 4282440 h 5097824"/>
              <a:gd name="connsiteX96" fmla="*/ 678180 w 1348740"/>
              <a:gd name="connsiteY96" fmla="*/ 4305300 h 5097824"/>
              <a:gd name="connsiteX97" fmla="*/ 655320 w 1348740"/>
              <a:gd name="connsiteY97" fmla="*/ 4320540 h 5097824"/>
              <a:gd name="connsiteX98" fmla="*/ 632460 w 1348740"/>
              <a:gd name="connsiteY98" fmla="*/ 4343400 h 5097824"/>
              <a:gd name="connsiteX99" fmla="*/ 609600 w 1348740"/>
              <a:gd name="connsiteY99" fmla="*/ 4358640 h 5097824"/>
              <a:gd name="connsiteX100" fmla="*/ 586740 w 1348740"/>
              <a:gd name="connsiteY100" fmla="*/ 4381500 h 5097824"/>
              <a:gd name="connsiteX101" fmla="*/ 571500 w 1348740"/>
              <a:gd name="connsiteY101" fmla="*/ 4404360 h 5097824"/>
              <a:gd name="connsiteX102" fmla="*/ 548640 w 1348740"/>
              <a:gd name="connsiteY102" fmla="*/ 4411980 h 5097824"/>
              <a:gd name="connsiteX103" fmla="*/ 525780 w 1348740"/>
              <a:gd name="connsiteY103" fmla="*/ 4434840 h 5097824"/>
              <a:gd name="connsiteX104" fmla="*/ 495300 w 1348740"/>
              <a:gd name="connsiteY104" fmla="*/ 4480560 h 5097824"/>
              <a:gd name="connsiteX105" fmla="*/ 472440 w 1348740"/>
              <a:gd name="connsiteY105" fmla="*/ 4488180 h 5097824"/>
              <a:gd name="connsiteX106" fmla="*/ 449580 w 1348740"/>
              <a:gd name="connsiteY106" fmla="*/ 4533900 h 5097824"/>
              <a:gd name="connsiteX107" fmla="*/ 426720 w 1348740"/>
              <a:gd name="connsiteY107" fmla="*/ 4549140 h 5097824"/>
              <a:gd name="connsiteX108" fmla="*/ 373380 w 1348740"/>
              <a:gd name="connsiteY108" fmla="*/ 4617720 h 5097824"/>
              <a:gd name="connsiteX109" fmla="*/ 358140 w 1348740"/>
              <a:gd name="connsiteY109" fmla="*/ 4640580 h 5097824"/>
              <a:gd name="connsiteX110" fmla="*/ 327660 w 1348740"/>
              <a:gd name="connsiteY110" fmla="*/ 4655820 h 5097824"/>
              <a:gd name="connsiteX111" fmla="*/ 312420 w 1348740"/>
              <a:gd name="connsiteY111" fmla="*/ 4678680 h 5097824"/>
              <a:gd name="connsiteX112" fmla="*/ 266700 w 1348740"/>
              <a:gd name="connsiteY112" fmla="*/ 4709160 h 5097824"/>
              <a:gd name="connsiteX113" fmla="*/ 228600 w 1348740"/>
              <a:gd name="connsiteY113" fmla="*/ 4747260 h 5097824"/>
              <a:gd name="connsiteX114" fmla="*/ 190500 w 1348740"/>
              <a:gd name="connsiteY114" fmla="*/ 4785360 h 5097824"/>
              <a:gd name="connsiteX115" fmla="*/ 182880 w 1348740"/>
              <a:gd name="connsiteY115" fmla="*/ 4808220 h 5097824"/>
              <a:gd name="connsiteX116" fmla="*/ 152400 w 1348740"/>
              <a:gd name="connsiteY116" fmla="*/ 4853940 h 5097824"/>
              <a:gd name="connsiteX117" fmla="*/ 114300 w 1348740"/>
              <a:gd name="connsiteY117" fmla="*/ 4922520 h 5097824"/>
              <a:gd name="connsiteX118" fmla="*/ 99060 w 1348740"/>
              <a:gd name="connsiteY118" fmla="*/ 4945380 h 5097824"/>
              <a:gd name="connsiteX119" fmla="*/ 76200 w 1348740"/>
              <a:gd name="connsiteY119" fmla="*/ 4960620 h 5097824"/>
              <a:gd name="connsiteX120" fmla="*/ 68580 w 1348740"/>
              <a:gd name="connsiteY120" fmla="*/ 4983480 h 5097824"/>
              <a:gd name="connsiteX121" fmla="*/ 38100 w 1348740"/>
              <a:gd name="connsiteY121" fmla="*/ 5029200 h 5097824"/>
              <a:gd name="connsiteX122" fmla="*/ 22860 w 1348740"/>
              <a:gd name="connsiteY122" fmla="*/ 5074920 h 5097824"/>
              <a:gd name="connsiteX123" fmla="*/ 0 w 1348740"/>
              <a:gd name="connsiteY123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1440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319087 w 1348740"/>
              <a:gd name="connsiteY6" fmla="*/ 225267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71500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35793 w 1348740"/>
              <a:gd name="connsiteY21" fmla="*/ 717232 h 5097824"/>
              <a:gd name="connsiteX22" fmla="*/ 662940 w 1348740"/>
              <a:gd name="connsiteY22" fmla="*/ 754380 h 5097824"/>
              <a:gd name="connsiteX23" fmla="*/ 708660 w 1348740"/>
              <a:gd name="connsiteY23" fmla="*/ 784860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92480 w 1348740"/>
              <a:gd name="connsiteY26" fmla="*/ 861060 h 5097824"/>
              <a:gd name="connsiteX27" fmla="*/ 815340 w 1348740"/>
              <a:gd name="connsiteY27" fmla="*/ 876300 h 5097824"/>
              <a:gd name="connsiteX28" fmla="*/ 845820 w 1348740"/>
              <a:gd name="connsiteY28" fmla="*/ 922020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19200 w 1348740"/>
              <a:gd name="connsiteY43" fmla="*/ 1584960 h 5097824"/>
              <a:gd name="connsiteX44" fmla="*/ 1234440 w 1348740"/>
              <a:gd name="connsiteY44" fmla="*/ 1607820 h 5097824"/>
              <a:gd name="connsiteX45" fmla="*/ 1242060 w 1348740"/>
              <a:gd name="connsiteY45" fmla="*/ 1630680 h 5097824"/>
              <a:gd name="connsiteX46" fmla="*/ 1272540 w 1348740"/>
              <a:gd name="connsiteY46" fmla="*/ 1676400 h 5097824"/>
              <a:gd name="connsiteX47" fmla="*/ 1295400 w 1348740"/>
              <a:gd name="connsiteY47" fmla="*/ 1752600 h 5097824"/>
              <a:gd name="connsiteX48" fmla="*/ 1303020 w 1348740"/>
              <a:gd name="connsiteY48" fmla="*/ 1836420 h 5097824"/>
              <a:gd name="connsiteX49" fmla="*/ 1310640 w 1348740"/>
              <a:gd name="connsiteY49" fmla="*/ 1859280 h 5097824"/>
              <a:gd name="connsiteX50" fmla="*/ 1318260 w 1348740"/>
              <a:gd name="connsiteY50" fmla="*/ 1897380 h 5097824"/>
              <a:gd name="connsiteX51" fmla="*/ 1325880 w 1348740"/>
              <a:gd name="connsiteY51" fmla="*/ 1920240 h 5097824"/>
              <a:gd name="connsiteX52" fmla="*/ 1333500 w 1348740"/>
              <a:gd name="connsiteY52" fmla="*/ 1965960 h 5097824"/>
              <a:gd name="connsiteX53" fmla="*/ 1341120 w 1348740"/>
              <a:gd name="connsiteY53" fmla="*/ 1996440 h 5097824"/>
              <a:gd name="connsiteX54" fmla="*/ 1348740 w 1348740"/>
              <a:gd name="connsiteY54" fmla="*/ 2446020 h 5097824"/>
              <a:gd name="connsiteX55" fmla="*/ 1341120 w 1348740"/>
              <a:gd name="connsiteY55" fmla="*/ 2766060 h 5097824"/>
              <a:gd name="connsiteX56" fmla="*/ 1325880 w 1348740"/>
              <a:gd name="connsiteY56" fmla="*/ 2811780 h 5097824"/>
              <a:gd name="connsiteX57" fmla="*/ 1310640 w 1348740"/>
              <a:gd name="connsiteY57" fmla="*/ 2834640 h 5097824"/>
              <a:gd name="connsiteX58" fmla="*/ 1303020 w 1348740"/>
              <a:gd name="connsiteY58" fmla="*/ 2865120 h 5097824"/>
              <a:gd name="connsiteX59" fmla="*/ 1287780 w 1348740"/>
              <a:gd name="connsiteY59" fmla="*/ 2979420 h 5097824"/>
              <a:gd name="connsiteX60" fmla="*/ 1280160 w 1348740"/>
              <a:gd name="connsiteY60" fmla="*/ 3101340 h 5097824"/>
              <a:gd name="connsiteX61" fmla="*/ 1264920 w 1348740"/>
              <a:gd name="connsiteY61" fmla="*/ 3185160 h 5097824"/>
              <a:gd name="connsiteX62" fmla="*/ 1249680 w 1348740"/>
              <a:gd name="connsiteY62" fmla="*/ 3246120 h 5097824"/>
              <a:gd name="connsiteX63" fmla="*/ 1242060 w 1348740"/>
              <a:gd name="connsiteY63" fmla="*/ 3314700 h 5097824"/>
              <a:gd name="connsiteX64" fmla="*/ 1234440 w 1348740"/>
              <a:gd name="connsiteY64" fmla="*/ 3337560 h 5097824"/>
              <a:gd name="connsiteX65" fmla="*/ 1211580 w 1348740"/>
              <a:gd name="connsiteY65" fmla="*/ 3413760 h 5097824"/>
              <a:gd name="connsiteX66" fmla="*/ 1203960 w 1348740"/>
              <a:gd name="connsiteY66" fmla="*/ 3436620 h 5097824"/>
              <a:gd name="connsiteX67" fmla="*/ 1196340 w 1348740"/>
              <a:gd name="connsiteY67" fmla="*/ 3459480 h 5097824"/>
              <a:gd name="connsiteX68" fmla="*/ 1173480 w 1348740"/>
              <a:gd name="connsiteY68" fmla="*/ 3505200 h 5097824"/>
              <a:gd name="connsiteX69" fmla="*/ 1158240 w 1348740"/>
              <a:gd name="connsiteY69" fmla="*/ 3528060 h 5097824"/>
              <a:gd name="connsiteX70" fmla="*/ 1150620 w 1348740"/>
              <a:gd name="connsiteY70" fmla="*/ 3550920 h 5097824"/>
              <a:gd name="connsiteX71" fmla="*/ 1120140 w 1348740"/>
              <a:gd name="connsiteY71" fmla="*/ 3596640 h 5097824"/>
              <a:gd name="connsiteX72" fmla="*/ 1104900 w 1348740"/>
              <a:gd name="connsiteY72" fmla="*/ 3619500 h 5097824"/>
              <a:gd name="connsiteX73" fmla="*/ 1074420 w 1348740"/>
              <a:gd name="connsiteY73" fmla="*/ 3688080 h 5097824"/>
              <a:gd name="connsiteX74" fmla="*/ 1066800 w 1348740"/>
              <a:gd name="connsiteY74" fmla="*/ 3710940 h 5097824"/>
              <a:gd name="connsiteX75" fmla="*/ 1051560 w 1348740"/>
              <a:gd name="connsiteY75" fmla="*/ 3733800 h 5097824"/>
              <a:gd name="connsiteX76" fmla="*/ 1036320 w 1348740"/>
              <a:gd name="connsiteY76" fmla="*/ 3779520 h 5097824"/>
              <a:gd name="connsiteX77" fmla="*/ 1005840 w 1348740"/>
              <a:gd name="connsiteY77" fmla="*/ 3825240 h 5097824"/>
              <a:gd name="connsiteX78" fmla="*/ 990600 w 1348740"/>
              <a:gd name="connsiteY78" fmla="*/ 3848100 h 5097824"/>
              <a:gd name="connsiteX79" fmla="*/ 960120 w 1348740"/>
              <a:gd name="connsiteY79" fmla="*/ 3886200 h 5097824"/>
              <a:gd name="connsiteX80" fmla="*/ 929640 w 1348740"/>
              <a:gd name="connsiteY80" fmla="*/ 3931920 h 5097824"/>
              <a:gd name="connsiteX81" fmla="*/ 914400 w 1348740"/>
              <a:gd name="connsiteY81" fmla="*/ 3954780 h 5097824"/>
              <a:gd name="connsiteX82" fmla="*/ 891540 w 1348740"/>
              <a:gd name="connsiteY82" fmla="*/ 3977640 h 5097824"/>
              <a:gd name="connsiteX83" fmla="*/ 876300 w 1348740"/>
              <a:gd name="connsiteY83" fmla="*/ 4023360 h 5097824"/>
              <a:gd name="connsiteX84" fmla="*/ 861060 w 1348740"/>
              <a:gd name="connsiteY84" fmla="*/ 4046220 h 5097824"/>
              <a:gd name="connsiteX85" fmla="*/ 853440 w 1348740"/>
              <a:gd name="connsiteY85" fmla="*/ 4069080 h 5097824"/>
              <a:gd name="connsiteX86" fmla="*/ 838200 w 1348740"/>
              <a:gd name="connsiteY86" fmla="*/ 4091940 h 5097824"/>
              <a:gd name="connsiteX87" fmla="*/ 822960 w 1348740"/>
              <a:gd name="connsiteY87" fmla="*/ 4137660 h 5097824"/>
              <a:gd name="connsiteX88" fmla="*/ 807720 w 1348740"/>
              <a:gd name="connsiteY88" fmla="*/ 4160520 h 5097824"/>
              <a:gd name="connsiteX89" fmla="*/ 800100 w 1348740"/>
              <a:gd name="connsiteY89" fmla="*/ 4183380 h 5097824"/>
              <a:gd name="connsiteX90" fmla="*/ 784860 w 1348740"/>
              <a:gd name="connsiteY90" fmla="*/ 4206240 h 5097824"/>
              <a:gd name="connsiteX91" fmla="*/ 777240 w 1348740"/>
              <a:gd name="connsiteY91" fmla="*/ 4229100 h 5097824"/>
              <a:gd name="connsiteX92" fmla="*/ 754380 w 1348740"/>
              <a:gd name="connsiteY92" fmla="*/ 4236720 h 5097824"/>
              <a:gd name="connsiteX93" fmla="*/ 739140 w 1348740"/>
              <a:gd name="connsiteY93" fmla="*/ 4259580 h 5097824"/>
              <a:gd name="connsiteX94" fmla="*/ 716280 w 1348740"/>
              <a:gd name="connsiteY94" fmla="*/ 4267200 h 5097824"/>
              <a:gd name="connsiteX95" fmla="*/ 693420 w 1348740"/>
              <a:gd name="connsiteY95" fmla="*/ 4282440 h 5097824"/>
              <a:gd name="connsiteX96" fmla="*/ 678180 w 1348740"/>
              <a:gd name="connsiteY96" fmla="*/ 4305300 h 5097824"/>
              <a:gd name="connsiteX97" fmla="*/ 655320 w 1348740"/>
              <a:gd name="connsiteY97" fmla="*/ 4320540 h 5097824"/>
              <a:gd name="connsiteX98" fmla="*/ 632460 w 1348740"/>
              <a:gd name="connsiteY98" fmla="*/ 4343400 h 5097824"/>
              <a:gd name="connsiteX99" fmla="*/ 609600 w 1348740"/>
              <a:gd name="connsiteY99" fmla="*/ 4358640 h 5097824"/>
              <a:gd name="connsiteX100" fmla="*/ 586740 w 1348740"/>
              <a:gd name="connsiteY100" fmla="*/ 4381500 h 5097824"/>
              <a:gd name="connsiteX101" fmla="*/ 571500 w 1348740"/>
              <a:gd name="connsiteY101" fmla="*/ 4404360 h 5097824"/>
              <a:gd name="connsiteX102" fmla="*/ 548640 w 1348740"/>
              <a:gd name="connsiteY102" fmla="*/ 4411980 h 5097824"/>
              <a:gd name="connsiteX103" fmla="*/ 525780 w 1348740"/>
              <a:gd name="connsiteY103" fmla="*/ 4434840 h 5097824"/>
              <a:gd name="connsiteX104" fmla="*/ 495300 w 1348740"/>
              <a:gd name="connsiteY104" fmla="*/ 4480560 h 5097824"/>
              <a:gd name="connsiteX105" fmla="*/ 472440 w 1348740"/>
              <a:gd name="connsiteY105" fmla="*/ 4488180 h 5097824"/>
              <a:gd name="connsiteX106" fmla="*/ 449580 w 1348740"/>
              <a:gd name="connsiteY106" fmla="*/ 4533900 h 5097824"/>
              <a:gd name="connsiteX107" fmla="*/ 426720 w 1348740"/>
              <a:gd name="connsiteY107" fmla="*/ 4549140 h 5097824"/>
              <a:gd name="connsiteX108" fmla="*/ 373380 w 1348740"/>
              <a:gd name="connsiteY108" fmla="*/ 4617720 h 5097824"/>
              <a:gd name="connsiteX109" fmla="*/ 358140 w 1348740"/>
              <a:gd name="connsiteY109" fmla="*/ 4640580 h 5097824"/>
              <a:gd name="connsiteX110" fmla="*/ 327660 w 1348740"/>
              <a:gd name="connsiteY110" fmla="*/ 4655820 h 5097824"/>
              <a:gd name="connsiteX111" fmla="*/ 312420 w 1348740"/>
              <a:gd name="connsiteY111" fmla="*/ 4678680 h 5097824"/>
              <a:gd name="connsiteX112" fmla="*/ 266700 w 1348740"/>
              <a:gd name="connsiteY112" fmla="*/ 4709160 h 5097824"/>
              <a:gd name="connsiteX113" fmla="*/ 228600 w 1348740"/>
              <a:gd name="connsiteY113" fmla="*/ 4747260 h 5097824"/>
              <a:gd name="connsiteX114" fmla="*/ 190500 w 1348740"/>
              <a:gd name="connsiteY114" fmla="*/ 4785360 h 5097824"/>
              <a:gd name="connsiteX115" fmla="*/ 182880 w 1348740"/>
              <a:gd name="connsiteY115" fmla="*/ 4808220 h 5097824"/>
              <a:gd name="connsiteX116" fmla="*/ 152400 w 1348740"/>
              <a:gd name="connsiteY116" fmla="*/ 4853940 h 5097824"/>
              <a:gd name="connsiteX117" fmla="*/ 114300 w 1348740"/>
              <a:gd name="connsiteY117" fmla="*/ 4922520 h 5097824"/>
              <a:gd name="connsiteX118" fmla="*/ 99060 w 1348740"/>
              <a:gd name="connsiteY118" fmla="*/ 4945380 h 5097824"/>
              <a:gd name="connsiteX119" fmla="*/ 76200 w 1348740"/>
              <a:gd name="connsiteY119" fmla="*/ 4960620 h 5097824"/>
              <a:gd name="connsiteX120" fmla="*/ 68580 w 1348740"/>
              <a:gd name="connsiteY120" fmla="*/ 4983480 h 5097824"/>
              <a:gd name="connsiteX121" fmla="*/ 38100 w 1348740"/>
              <a:gd name="connsiteY121" fmla="*/ 5029200 h 5097824"/>
              <a:gd name="connsiteX122" fmla="*/ 22860 w 1348740"/>
              <a:gd name="connsiteY122" fmla="*/ 5074920 h 5097824"/>
              <a:gd name="connsiteX123" fmla="*/ 0 w 1348740"/>
              <a:gd name="connsiteY123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1440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319087 w 1348740"/>
              <a:gd name="connsiteY6" fmla="*/ 225267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71500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35793 w 1348740"/>
              <a:gd name="connsiteY21" fmla="*/ 717232 h 5097824"/>
              <a:gd name="connsiteX22" fmla="*/ 662940 w 1348740"/>
              <a:gd name="connsiteY22" fmla="*/ 754380 h 5097824"/>
              <a:gd name="connsiteX23" fmla="*/ 708660 w 1348740"/>
              <a:gd name="connsiteY23" fmla="*/ 784860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92480 w 1348740"/>
              <a:gd name="connsiteY26" fmla="*/ 861060 h 5097824"/>
              <a:gd name="connsiteX27" fmla="*/ 815340 w 1348740"/>
              <a:gd name="connsiteY27" fmla="*/ 876300 h 5097824"/>
              <a:gd name="connsiteX28" fmla="*/ 845820 w 1348740"/>
              <a:gd name="connsiteY28" fmla="*/ 922020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19200 w 1348740"/>
              <a:gd name="connsiteY43" fmla="*/ 1584960 h 5097824"/>
              <a:gd name="connsiteX44" fmla="*/ 1234440 w 1348740"/>
              <a:gd name="connsiteY44" fmla="*/ 1607820 h 5097824"/>
              <a:gd name="connsiteX45" fmla="*/ 1261110 w 1348740"/>
              <a:gd name="connsiteY45" fmla="*/ 1630680 h 5097824"/>
              <a:gd name="connsiteX46" fmla="*/ 1272540 w 1348740"/>
              <a:gd name="connsiteY46" fmla="*/ 1676400 h 5097824"/>
              <a:gd name="connsiteX47" fmla="*/ 1295400 w 1348740"/>
              <a:gd name="connsiteY47" fmla="*/ 1752600 h 5097824"/>
              <a:gd name="connsiteX48" fmla="*/ 1303020 w 1348740"/>
              <a:gd name="connsiteY48" fmla="*/ 1836420 h 5097824"/>
              <a:gd name="connsiteX49" fmla="*/ 1310640 w 1348740"/>
              <a:gd name="connsiteY49" fmla="*/ 1859280 h 5097824"/>
              <a:gd name="connsiteX50" fmla="*/ 1318260 w 1348740"/>
              <a:gd name="connsiteY50" fmla="*/ 1897380 h 5097824"/>
              <a:gd name="connsiteX51" fmla="*/ 1325880 w 1348740"/>
              <a:gd name="connsiteY51" fmla="*/ 1920240 h 5097824"/>
              <a:gd name="connsiteX52" fmla="*/ 1333500 w 1348740"/>
              <a:gd name="connsiteY52" fmla="*/ 1965960 h 5097824"/>
              <a:gd name="connsiteX53" fmla="*/ 1341120 w 1348740"/>
              <a:gd name="connsiteY53" fmla="*/ 1996440 h 5097824"/>
              <a:gd name="connsiteX54" fmla="*/ 1348740 w 1348740"/>
              <a:gd name="connsiteY54" fmla="*/ 2446020 h 5097824"/>
              <a:gd name="connsiteX55" fmla="*/ 1341120 w 1348740"/>
              <a:gd name="connsiteY55" fmla="*/ 2766060 h 5097824"/>
              <a:gd name="connsiteX56" fmla="*/ 1325880 w 1348740"/>
              <a:gd name="connsiteY56" fmla="*/ 2811780 h 5097824"/>
              <a:gd name="connsiteX57" fmla="*/ 1310640 w 1348740"/>
              <a:gd name="connsiteY57" fmla="*/ 2834640 h 5097824"/>
              <a:gd name="connsiteX58" fmla="*/ 1303020 w 1348740"/>
              <a:gd name="connsiteY58" fmla="*/ 2865120 h 5097824"/>
              <a:gd name="connsiteX59" fmla="*/ 1287780 w 1348740"/>
              <a:gd name="connsiteY59" fmla="*/ 2979420 h 5097824"/>
              <a:gd name="connsiteX60" fmla="*/ 1280160 w 1348740"/>
              <a:gd name="connsiteY60" fmla="*/ 3101340 h 5097824"/>
              <a:gd name="connsiteX61" fmla="*/ 1264920 w 1348740"/>
              <a:gd name="connsiteY61" fmla="*/ 3185160 h 5097824"/>
              <a:gd name="connsiteX62" fmla="*/ 1249680 w 1348740"/>
              <a:gd name="connsiteY62" fmla="*/ 3246120 h 5097824"/>
              <a:gd name="connsiteX63" fmla="*/ 1242060 w 1348740"/>
              <a:gd name="connsiteY63" fmla="*/ 3314700 h 5097824"/>
              <a:gd name="connsiteX64" fmla="*/ 1234440 w 1348740"/>
              <a:gd name="connsiteY64" fmla="*/ 3337560 h 5097824"/>
              <a:gd name="connsiteX65" fmla="*/ 1211580 w 1348740"/>
              <a:gd name="connsiteY65" fmla="*/ 3413760 h 5097824"/>
              <a:gd name="connsiteX66" fmla="*/ 1203960 w 1348740"/>
              <a:gd name="connsiteY66" fmla="*/ 3436620 h 5097824"/>
              <a:gd name="connsiteX67" fmla="*/ 1196340 w 1348740"/>
              <a:gd name="connsiteY67" fmla="*/ 3459480 h 5097824"/>
              <a:gd name="connsiteX68" fmla="*/ 1173480 w 1348740"/>
              <a:gd name="connsiteY68" fmla="*/ 3505200 h 5097824"/>
              <a:gd name="connsiteX69" fmla="*/ 1158240 w 1348740"/>
              <a:gd name="connsiteY69" fmla="*/ 3528060 h 5097824"/>
              <a:gd name="connsiteX70" fmla="*/ 1150620 w 1348740"/>
              <a:gd name="connsiteY70" fmla="*/ 3550920 h 5097824"/>
              <a:gd name="connsiteX71" fmla="*/ 1120140 w 1348740"/>
              <a:gd name="connsiteY71" fmla="*/ 3596640 h 5097824"/>
              <a:gd name="connsiteX72" fmla="*/ 1104900 w 1348740"/>
              <a:gd name="connsiteY72" fmla="*/ 3619500 h 5097824"/>
              <a:gd name="connsiteX73" fmla="*/ 1074420 w 1348740"/>
              <a:gd name="connsiteY73" fmla="*/ 3688080 h 5097824"/>
              <a:gd name="connsiteX74" fmla="*/ 1066800 w 1348740"/>
              <a:gd name="connsiteY74" fmla="*/ 3710940 h 5097824"/>
              <a:gd name="connsiteX75" fmla="*/ 1051560 w 1348740"/>
              <a:gd name="connsiteY75" fmla="*/ 3733800 h 5097824"/>
              <a:gd name="connsiteX76" fmla="*/ 1036320 w 1348740"/>
              <a:gd name="connsiteY76" fmla="*/ 3779520 h 5097824"/>
              <a:gd name="connsiteX77" fmla="*/ 1005840 w 1348740"/>
              <a:gd name="connsiteY77" fmla="*/ 3825240 h 5097824"/>
              <a:gd name="connsiteX78" fmla="*/ 990600 w 1348740"/>
              <a:gd name="connsiteY78" fmla="*/ 3848100 h 5097824"/>
              <a:gd name="connsiteX79" fmla="*/ 960120 w 1348740"/>
              <a:gd name="connsiteY79" fmla="*/ 3886200 h 5097824"/>
              <a:gd name="connsiteX80" fmla="*/ 929640 w 1348740"/>
              <a:gd name="connsiteY80" fmla="*/ 3931920 h 5097824"/>
              <a:gd name="connsiteX81" fmla="*/ 914400 w 1348740"/>
              <a:gd name="connsiteY81" fmla="*/ 3954780 h 5097824"/>
              <a:gd name="connsiteX82" fmla="*/ 891540 w 1348740"/>
              <a:gd name="connsiteY82" fmla="*/ 3977640 h 5097824"/>
              <a:gd name="connsiteX83" fmla="*/ 876300 w 1348740"/>
              <a:gd name="connsiteY83" fmla="*/ 4023360 h 5097824"/>
              <a:gd name="connsiteX84" fmla="*/ 861060 w 1348740"/>
              <a:gd name="connsiteY84" fmla="*/ 4046220 h 5097824"/>
              <a:gd name="connsiteX85" fmla="*/ 853440 w 1348740"/>
              <a:gd name="connsiteY85" fmla="*/ 4069080 h 5097824"/>
              <a:gd name="connsiteX86" fmla="*/ 838200 w 1348740"/>
              <a:gd name="connsiteY86" fmla="*/ 4091940 h 5097824"/>
              <a:gd name="connsiteX87" fmla="*/ 822960 w 1348740"/>
              <a:gd name="connsiteY87" fmla="*/ 4137660 h 5097824"/>
              <a:gd name="connsiteX88" fmla="*/ 807720 w 1348740"/>
              <a:gd name="connsiteY88" fmla="*/ 4160520 h 5097824"/>
              <a:gd name="connsiteX89" fmla="*/ 800100 w 1348740"/>
              <a:gd name="connsiteY89" fmla="*/ 4183380 h 5097824"/>
              <a:gd name="connsiteX90" fmla="*/ 784860 w 1348740"/>
              <a:gd name="connsiteY90" fmla="*/ 4206240 h 5097824"/>
              <a:gd name="connsiteX91" fmla="*/ 777240 w 1348740"/>
              <a:gd name="connsiteY91" fmla="*/ 4229100 h 5097824"/>
              <a:gd name="connsiteX92" fmla="*/ 754380 w 1348740"/>
              <a:gd name="connsiteY92" fmla="*/ 4236720 h 5097824"/>
              <a:gd name="connsiteX93" fmla="*/ 739140 w 1348740"/>
              <a:gd name="connsiteY93" fmla="*/ 4259580 h 5097824"/>
              <a:gd name="connsiteX94" fmla="*/ 716280 w 1348740"/>
              <a:gd name="connsiteY94" fmla="*/ 4267200 h 5097824"/>
              <a:gd name="connsiteX95" fmla="*/ 693420 w 1348740"/>
              <a:gd name="connsiteY95" fmla="*/ 4282440 h 5097824"/>
              <a:gd name="connsiteX96" fmla="*/ 678180 w 1348740"/>
              <a:gd name="connsiteY96" fmla="*/ 4305300 h 5097824"/>
              <a:gd name="connsiteX97" fmla="*/ 655320 w 1348740"/>
              <a:gd name="connsiteY97" fmla="*/ 4320540 h 5097824"/>
              <a:gd name="connsiteX98" fmla="*/ 632460 w 1348740"/>
              <a:gd name="connsiteY98" fmla="*/ 4343400 h 5097824"/>
              <a:gd name="connsiteX99" fmla="*/ 609600 w 1348740"/>
              <a:gd name="connsiteY99" fmla="*/ 4358640 h 5097824"/>
              <a:gd name="connsiteX100" fmla="*/ 586740 w 1348740"/>
              <a:gd name="connsiteY100" fmla="*/ 4381500 h 5097824"/>
              <a:gd name="connsiteX101" fmla="*/ 571500 w 1348740"/>
              <a:gd name="connsiteY101" fmla="*/ 4404360 h 5097824"/>
              <a:gd name="connsiteX102" fmla="*/ 548640 w 1348740"/>
              <a:gd name="connsiteY102" fmla="*/ 4411980 h 5097824"/>
              <a:gd name="connsiteX103" fmla="*/ 525780 w 1348740"/>
              <a:gd name="connsiteY103" fmla="*/ 4434840 h 5097824"/>
              <a:gd name="connsiteX104" fmla="*/ 495300 w 1348740"/>
              <a:gd name="connsiteY104" fmla="*/ 4480560 h 5097824"/>
              <a:gd name="connsiteX105" fmla="*/ 472440 w 1348740"/>
              <a:gd name="connsiteY105" fmla="*/ 4488180 h 5097824"/>
              <a:gd name="connsiteX106" fmla="*/ 449580 w 1348740"/>
              <a:gd name="connsiteY106" fmla="*/ 4533900 h 5097824"/>
              <a:gd name="connsiteX107" fmla="*/ 426720 w 1348740"/>
              <a:gd name="connsiteY107" fmla="*/ 4549140 h 5097824"/>
              <a:gd name="connsiteX108" fmla="*/ 373380 w 1348740"/>
              <a:gd name="connsiteY108" fmla="*/ 4617720 h 5097824"/>
              <a:gd name="connsiteX109" fmla="*/ 358140 w 1348740"/>
              <a:gd name="connsiteY109" fmla="*/ 4640580 h 5097824"/>
              <a:gd name="connsiteX110" fmla="*/ 327660 w 1348740"/>
              <a:gd name="connsiteY110" fmla="*/ 4655820 h 5097824"/>
              <a:gd name="connsiteX111" fmla="*/ 312420 w 1348740"/>
              <a:gd name="connsiteY111" fmla="*/ 4678680 h 5097824"/>
              <a:gd name="connsiteX112" fmla="*/ 266700 w 1348740"/>
              <a:gd name="connsiteY112" fmla="*/ 4709160 h 5097824"/>
              <a:gd name="connsiteX113" fmla="*/ 228600 w 1348740"/>
              <a:gd name="connsiteY113" fmla="*/ 4747260 h 5097824"/>
              <a:gd name="connsiteX114" fmla="*/ 190500 w 1348740"/>
              <a:gd name="connsiteY114" fmla="*/ 4785360 h 5097824"/>
              <a:gd name="connsiteX115" fmla="*/ 182880 w 1348740"/>
              <a:gd name="connsiteY115" fmla="*/ 4808220 h 5097824"/>
              <a:gd name="connsiteX116" fmla="*/ 152400 w 1348740"/>
              <a:gd name="connsiteY116" fmla="*/ 4853940 h 5097824"/>
              <a:gd name="connsiteX117" fmla="*/ 114300 w 1348740"/>
              <a:gd name="connsiteY117" fmla="*/ 4922520 h 5097824"/>
              <a:gd name="connsiteX118" fmla="*/ 99060 w 1348740"/>
              <a:gd name="connsiteY118" fmla="*/ 4945380 h 5097824"/>
              <a:gd name="connsiteX119" fmla="*/ 76200 w 1348740"/>
              <a:gd name="connsiteY119" fmla="*/ 4960620 h 5097824"/>
              <a:gd name="connsiteX120" fmla="*/ 68580 w 1348740"/>
              <a:gd name="connsiteY120" fmla="*/ 4983480 h 5097824"/>
              <a:gd name="connsiteX121" fmla="*/ 38100 w 1348740"/>
              <a:gd name="connsiteY121" fmla="*/ 5029200 h 5097824"/>
              <a:gd name="connsiteX122" fmla="*/ 22860 w 1348740"/>
              <a:gd name="connsiteY122" fmla="*/ 5074920 h 5097824"/>
              <a:gd name="connsiteX123" fmla="*/ 0 w 1348740"/>
              <a:gd name="connsiteY123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1440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319087 w 1348740"/>
              <a:gd name="connsiteY6" fmla="*/ 225267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71500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35793 w 1348740"/>
              <a:gd name="connsiteY21" fmla="*/ 717232 h 5097824"/>
              <a:gd name="connsiteX22" fmla="*/ 662940 w 1348740"/>
              <a:gd name="connsiteY22" fmla="*/ 754380 h 5097824"/>
              <a:gd name="connsiteX23" fmla="*/ 708660 w 1348740"/>
              <a:gd name="connsiteY23" fmla="*/ 784860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92480 w 1348740"/>
              <a:gd name="connsiteY26" fmla="*/ 861060 h 5097824"/>
              <a:gd name="connsiteX27" fmla="*/ 815340 w 1348740"/>
              <a:gd name="connsiteY27" fmla="*/ 876300 h 5097824"/>
              <a:gd name="connsiteX28" fmla="*/ 845820 w 1348740"/>
              <a:gd name="connsiteY28" fmla="*/ 922020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61110 w 1348740"/>
              <a:gd name="connsiteY45" fmla="*/ 1630680 h 5097824"/>
              <a:gd name="connsiteX46" fmla="*/ 1272540 w 1348740"/>
              <a:gd name="connsiteY46" fmla="*/ 1676400 h 5097824"/>
              <a:gd name="connsiteX47" fmla="*/ 1295400 w 1348740"/>
              <a:gd name="connsiteY47" fmla="*/ 1752600 h 5097824"/>
              <a:gd name="connsiteX48" fmla="*/ 1303020 w 1348740"/>
              <a:gd name="connsiteY48" fmla="*/ 1836420 h 5097824"/>
              <a:gd name="connsiteX49" fmla="*/ 1310640 w 1348740"/>
              <a:gd name="connsiteY49" fmla="*/ 1859280 h 5097824"/>
              <a:gd name="connsiteX50" fmla="*/ 1318260 w 1348740"/>
              <a:gd name="connsiteY50" fmla="*/ 1897380 h 5097824"/>
              <a:gd name="connsiteX51" fmla="*/ 1325880 w 1348740"/>
              <a:gd name="connsiteY51" fmla="*/ 1920240 h 5097824"/>
              <a:gd name="connsiteX52" fmla="*/ 1333500 w 1348740"/>
              <a:gd name="connsiteY52" fmla="*/ 1965960 h 5097824"/>
              <a:gd name="connsiteX53" fmla="*/ 1341120 w 1348740"/>
              <a:gd name="connsiteY53" fmla="*/ 1996440 h 5097824"/>
              <a:gd name="connsiteX54" fmla="*/ 1348740 w 1348740"/>
              <a:gd name="connsiteY54" fmla="*/ 2446020 h 5097824"/>
              <a:gd name="connsiteX55" fmla="*/ 1341120 w 1348740"/>
              <a:gd name="connsiteY55" fmla="*/ 2766060 h 5097824"/>
              <a:gd name="connsiteX56" fmla="*/ 1325880 w 1348740"/>
              <a:gd name="connsiteY56" fmla="*/ 2811780 h 5097824"/>
              <a:gd name="connsiteX57" fmla="*/ 1310640 w 1348740"/>
              <a:gd name="connsiteY57" fmla="*/ 2834640 h 5097824"/>
              <a:gd name="connsiteX58" fmla="*/ 1303020 w 1348740"/>
              <a:gd name="connsiteY58" fmla="*/ 2865120 h 5097824"/>
              <a:gd name="connsiteX59" fmla="*/ 1287780 w 1348740"/>
              <a:gd name="connsiteY59" fmla="*/ 2979420 h 5097824"/>
              <a:gd name="connsiteX60" fmla="*/ 1280160 w 1348740"/>
              <a:gd name="connsiteY60" fmla="*/ 3101340 h 5097824"/>
              <a:gd name="connsiteX61" fmla="*/ 1264920 w 1348740"/>
              <a:gd name="connsiteY61" fmla="*/ 3185160 h 5097824"/>
              <a:gd name="connsiteX62" fmla="*/ 1249680 w 1348740"/>
              <a:gd name="connsiteY62" fmla="*/ 3246120 h 5097824"/>
              <a:gd name="connsiteX63" fmla="*/ 1242060 w 1348740"/>
              <a:gd name="connsiteY63" fmla="*/ 3314700 h 5097824"/>
              <a:gd name="connsiteX64" fmla="*/ 1234440 w 1348740"/>
              <a:gd name="connsiteY64" fmla="*/ 3337560 h 5097824"/>
              <a:gd name="connsiteX65" fmla="*/ 1211580 w 1348740"/>
              <a:gd name="connsiteY65" fmla="*/ 3413760 h 5097824"/>
              <a:gd name="connsiteX66" fmla="*/ 1203960 w 1348740"/>
              <a:gd name="connsiteY66" fmla="*/ 3436620 h 5097824"/>
              <a:gd name="connsiteX67" fmla="*/ 1196340 w 1348740"/>
              <a:gd name="connsiteY67" fmla="*/ 3459480 h 5097824"/>
              <a:gd name="connsiteX68" fmla="*/ 1173480 w 1348740"/>
              <a:gd name="connsiteY68" fmla="*/ 3505200 h 5097824"/>
              <a:gd name="connsiteX69" fmla="*/ 1158240 w 1348740"/>
              <a:gd name="connsiteY69" fmla="*/ 3528060 h 5097824"/>
              <a:gd name="connsiteX70" fmla="*/ 1150620 w 1348740"/>
              <a:gd name="connsiteY70" fmla="*/ 3550920 h 5097824"/>
              <a:gd name="connsiteX71" fmla="*/ 1120140 w 1348740"/>
              <a:gd name="connsiteY71" fmla="*/ 3596640 h 5097824"/>
              <a:gd name="connsiteX72" fmla="*/ 1104900 w 1348740"/>
              <a:gd name="connsiteY72" fmla="*/ 3619500 h 5097824"/>
              <a:gd name="connsiteX73" fmla="*/ 1074420 w 1348740"/>
              <a:gd name="connsiteY73" fmla="*/ 3688080 h 5097824"/>
              <a:gd name="connsiteX74" fmla="*/ 1066800 w 1348740"/>
              <a:gd name="connsiteY74" fmla="*/ 3710940 h 5097824"/>
              <a:gd name="connsiteX75" fmla="*/ 1051560 w 1348740"/>
              <a:gd name="connsiteY75" fmla="*/ 3733800 h 5097824"/>
              <a:gd name="connsiteX76" fmla="*/ 1036320 w 1348740"/>
              <a:gd name="connsiteY76" fmla="*/ 3779520 h 5097824"/>
              <a:gd name="connsiteX77" fmla="*/ 1005840 w 1348740"/>
              <a:gd name="connsiteY77" fmla="*/ 3825240 h 5097824"/>
              <a:gd name="connsiteX78" fmla="*/ 990600 w 1348740"/>
              <a:gd name="connsiteY78" fmla="*/ 3848100 h 5097824"/>
              <a:gd name="connsiteX79" fmla="*/ 960120 w 1348740"/>
              <a:gd name="connsiteY79" fmla="*/ 3886200 h 5097824"/>
              <a:gd name="connsiteX80" fmla="*/ 929640 w 1348740"/>
              <a:gd name="connsiteY80" fmla="*/ 3931920 h 5097824"/>
              <a:gd name="connsiteX81" fmla="*/ 914400 w 1348740"/>
              <a:gd name="connsiteY81" fmla="*/ 3954780 h 5097824"/>
              <a:gd name="connsiteX82" fmla="*/ 891540 w 1348740"/>
              <a:gd name="connsiteY82" fmla="*/ 3977640 h 5097824"/>
              <a:gd name="connsiteX83" fmla="*/ 876300 w 1348740"/>
              <a:gd name="connsiteY83" fmla="*/ 4023360 h 5097824"/>
              <a:gd name="connsiteX84" fmla="*/ 861060 w 1348740"/>
              <a:gd name="connsiteY84" fmla="*/ 4046220 h 5097824"/>
              <a:gd name="connsiteX85" fmla="*/ 853440 w 1348740"/>
              <a:gd name="connsiteY85" fmla="*/ 4069080 h 5097824"/>
              <a:gd name="connsiteX86" fmla="*/ 838200 w 1348740"/>
              <a:gd name="connsiteY86" fmla="*/ 4091940 h 5097824"/>
              <a:gd name="connsiteX87" fmla="*/ 822960 w 1348740"/>
              <a:gd name="connsiteY87" fmla="*/ 4137660 h 5097824"/>
              <a:gd name="connsiteX88" fmla="*/ 807720 w 1348740"/>
              <a:gd name="connsiteY88" fmla="*/ 4160520 h 5097824"/>
              <a:gd name="connsiteX89" fmla="*/ 800100 w 1348740"/>
              <a:gd name="connsiteY89" fmla="*/ 4183380 h 5097824"/>
              <a:gd name="connsiteX90" fmla="*/ 784860 w 1348740"/>
              <a:gd name="connsiteY90" fmla="*/ 4206240 h 5097824"/>
              <a:gd name="connsiteX91" fmla="*/ 777240 w 1348740"/>
              <a:gd name="connsiteY91" fmla="*/ 4229100 h 5097824"/>
              <a:gd name="connsiteX92" fmla="*/ 754380 w 1348740"/>
              <a:gd name="connsiteY92" fmla="*/ 4236720 h 5097824"/>
              <a:gd name="connsiteX93" fmla="*/ 739140 w 1348740"/>
              <a:gd name="connsiteY93" fmla="*/ 4259580 h 5097824"/>
              <a:gd name="connsiteX94" fmla="*/ 716280 w 1348740"/>
              <a:gd name="connsiteY94" fmla="*/ 4267200 h 5097824"/>
              <a:gd name="connsiteX95" fmla="*/ 693420 w 1348740"/>
              <a:gd name="connsiteY95" fmla="*/ 4282440 h 5097824"/>
              <a:gd name="connsiteX96" fmla="*/ 678180 w 1348740"/>
              <a:gd name="connsiteY96" fmla="*/ 4305300 h 5097824"/>
              <a:gd name="connsiteX97" fmla="*/ 655320 w 1348740"/>
              <a:gd name="connsiteY97" fmla="*/ 4320540 h 5097824"/>
              <a:gd name="connsiteX98" fmla="*/ 632460 w 1348740"/>
              <a:gd name="connsiteY98" fmla="*/ 4343400 h 5097824"/>
              <a:gd name="connsiteX99" fmla="*/ 609600 w 1348740"/>
              <a:gd name="connsiteY99" fmla="*/ 4358640 h 5097824"/>
              <a:gd name="connsiteX100" fmla="*/ 586740 w 1348740"/>
              <a:gd name="connsiteY100" fmla="*/ 4381500 h 5097824"/>
              <a:gd name="connsiteX101" fmla="*/ 571500 w 1348740"/>
              <a:gd name="connsiteY101" fmla="*/ 4404360 h 5097824"/>
              <a:gd name="connsiteX102" fmla="*/ 548640 w 1348740"/>
              <a:gd name="connsiteY102" fmla="*/ 4411980 h 5097824"/>
              <a:gd name="connsiteX103" fmla="*/ 525780 w 1348740"/>
              <a:gd name="connsiteY103" fmla="*/ 4434840 h 5097824"/>
              <a:gd name="connsiteX104" fmla="*/ 495300 w 1348740"/>
              <a:gd name="connsiteY104" fmla="*/ 4480560 h 5097824"/>
              <a:gd name="connsiteX105" fmla="*/ 472440 w 1348740"/>
              <a:gd name="connsiteY105" fmla="*/ 4488180 h 5097824"/>
              <a:gd name="connsiteX106" fmla="*/ 449580 w 1348740"/>
              <a:gd name="connsiteY106" fmla="*/ 4533900 h 5097824"/>
              <a:gd name="connsiteX107" fmla="*/ 426720 w 1348740"/>
              <a:gd name="connsiteY107" fmla="*/ 4549140 h 5097824"/>
              <a:gd name="connsiteX108" fmla="*/ 373380 w 1348740"/>
              <a:gd name="connsiteY108" fmla="*/ 4617720 h 5097824"/>
              <a:gd name="connsiteX109" fmla="*/ 358140 w 1348740"/>
              <a:gd name="connsiteY109" fmla="*/ 4640580 h 5097824"/>
              <a:gd name="connsiteX110" fmla="*/ 327660 w 1348740"/>
              <a:gd name="connsiteY110" fmla="*/ 4655820 h 5097824"/>
              <a:gd name="connsiteX111" fmla="*/ 312420 w 1348740"/>
              <a:gd name="connsiteY111" fmla="*/ 4678680 h 5097824"/>
              <a:gd name="connsiteX112" fmla="*/ 266700 w 1348740"/>
              <a:gd name="connsiteY112" fmla="*/ 4709160 h 5097824"/>
              <a:gd name="connsiteX113" fmla="*/ 228600 w 1348740"/>
              <a:gd name="connsiteY113" fmla="*/ 4747260 h 5097824"/>
              <a:gd name="connsiteX114" fmla="*/ 190500 w 1348740"/>
              <a:gd name="connsiteY114" fmla="*/ 4785360 h 5097824"/>
              <a:gd name="connsiteX115" fmla="*/ 182880 w 1348740"/>
              <a:gd name="connsiteY115" fmla="*/ 4808220 h 5097824"/>
              <a:gd name="connsiteX116" fmla="*/ 152400 w 1348740"/>
              <a:gd name="connsiteY116" fmla="*/ 4853940 h 5097824"/>
              <a:gd name="connsiteX117" fmla="*/ 114300 w 1348740"/>
              <a:gd name="connsiteY117" fmla="*/ 4922520 h 5097824"/>
              <a:gd name="connsiteX118" fmla="*/ 99060 w 1348740"/>
              <a:gd name="connsiteY118" fmla="*/ 4945380 h 5097824"/>
              <a:gd name="connsiteX119" fmla="*/ 76200 w 1348740"/>
              <a:gd name="connsiteY119" fmla="*/ 4960620 h 5097824"/>
              <a:gd name="connsiteX120" fmla="*/ 68580 w 1348740"/>
              <a:gd name="connsiteY120" fmla="*/ 4983480 h 5097824"/>
              <a:gd name="connsiteX121" fmla="*/ 38100 w 1348740"/>
              <a:gd name="connsiteY121" fmla="*/ 5029200 h 5097824"/>
              <a:gd name="connsiteX122" fmla="*/ 22860 w 1348740"/>
              <a:gd name="connsiteY122" fmla="*/ 5074920 h 5097824"/>
              <a:gd name="connsiteX123" fmla="*/ 0 w 1348740"/>
              <a:gd name="connsiteY123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1440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319087 w 1348740"/>
              <a:gd name="connsiteY6" fmla="*/ 225267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71500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35793 w 1348740"/>
              <a:gd name="connsiteY21" fmla="*/ 717232 h 5097824"/>
              <a:gd name="connsiteX22" fmla="*/ 662940 w 1348740"/>
              <a:gd name="connsiteY22" fmla="*/ 754380 h 5097824"/>
              <a:gd name="connsiteX23" fmla="*/ 708660 w 1348740"/>
              <a:gd name="connsiteY23" fmla="*/ 784860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92480 w 1348740"/>
              <a:gd name="connsiteY26" fmla="*/ 861060 h 5097824"/>
              <a:gd name="connsiteX27" fmla="*/ 815340 w 1348740"/>
              <a:gd name="connsiteY27" fmla="*/ 876300 h 5097824"/>
              <a:gd name="connsiteX28" fmla="*/ 845820 w 1348740"/>
              <a:gd name="connsiteY28" fmla="*/ 922020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72540 w 1348740"/>
              <a:gd name="connsiteY46" fmla="*/ 1676400 h 5097824"/>
              <a:gd name="connsiteX47" fmla="*/ 1295400 w 1348740"/>
              <a:gd name="connsiteY47" fmla="*/ 1752600 h 5097824"/>
              <a:gd name="connsiteX48" fmla="*/ 1303020 w 1348740"/>
              <a:gd name="connsiteY48" fmla="*/ 1836420 h 5097824"/>
              <a:gd name="connsiteX49" fmla="*/ 1310640 w 1348740"/>
              <a:gd name="connsiteY49" fmla="*/ 1859280 h 5097824"/>
              <a:gd name="connsiteX50" fmla="*/ 1318260 w 1348740"/>
              <a:gd name="connsiteY50" fmla="*/ 1897380 h 5097824"/>
              <a:gd name="connsiteX51" fmla="*/ 1325880 w 1348740"/>
              <a:gd name="connsiteY51" fmla="*/ 1920240 h 5097824"/>
              <a:gd name="connsiteX52" fmla="*/ 1333500 w 1348740"/>
              <a:gd name="connsiteY52" fmla="*/ 1965960 h 5097824"/>
              <a:gd name="connsiteX53" fmla="*/ 1341120 w 1348740"/>
              <a:gd name="connsiteY53" fmla="*/ 1996440 h 5097824"/>
              <a:gd name="connsiteX54" fmla="*/ 1348740 w 1348740"/>
              <a:gd name="connsiteY54" fmla="*/ 2446020 h 5097824"/>
              <a:gd name="connsiteX55" fmla="*/ 1341120 w 1348740"/>
              <a:gd name="connsiteY55" fmla="*/ 2766060 h 5097824"/>
              <a:gd name="connsiteX56" fmla="*/ 1325880 w 1348740"/>
              <a:gd name="connsiteY56" fmla="*/ 2811780 h 5097824"/>
              <a:gd name="connsiteX57" fmla="*/ 1310640 w 1348740"/>
              <a:gd name="connsiteY57" fmla="*/ 2834640 h 5097824"/>
              <a:gd name="connsiteX58" fmla="*/ 1303020 w 1348740"/>
              <a:gd name="connsiteY58" fmla="*/ 2865120 h 5097824"/>
              <a:gd name="connsiteX59" fmla="*/ 1287780 w 1348740"/>
              <a:gd name="connsiteY59" fmla="*/ 2979420 h 5097824"/>
              <a:gd name="connsiteX60" fmla="*/ 1280160 w 1348740"/>
              <a:gd name="connsiteY60" fmla="*/ 3101340 h 5097824"/>
              <a:gd name="connsiteX61" fmla="*/ 1264920 w 1348740"/>
              <a:gd name="connsiteY61" fmla="*/ 3185160 h 5097824"/>
              <a:gd name="connsiteX62" fmla="*/ 1249680 w 1348740"/>
              <a:gd name="connsiteY62" fmla="*/ 3246120 h 5097824"/>
              <a:gd name="connsiteX63" fmla="*/ 1242060 w 1348740"/>
              <a:gd name="connsiteY63" fmla="*/ 3314700 h 5097824"/>
              <a:gd name="connsiteX64" fmla="*/ 1234440 w 1348740"/>
              <a:gd name="connsiteY64" fmla="*/ 3337560 h 5097824"/>
              <a:gd name="connsiteX65" fmla="*/ 1211580 w 1348740"/>
              <a:gd name="connsiteY65" fmla="*/ 3413760 h 5097824"/>
              <a:gd name="connsiteX66" fmla="*/ 1203960 w 1348740"/>
              <a:gd name="connsiteY66" fmla="*/ 3436620 h 5097824"/>
              <a:gd name="connsiteX67" fmla="*/ 1196340 w 1348740"/>
              <a:gd name="connsiteY67" fmla="*/ 3459480 h 5097824"/>
              <a:gd name="connsiteX68" fmla="*/ 1173480 w 1348740"/>
              <a:gd name="connsiteY68" fmla="*/ 3505200 h 5097824"/>
              <a:gd name="connsiteX69" fmla="*/ 1158240 w 1348740"/>
              <a:gd name="connsiteY69" fmla="*/ 3528060 h 5097824"/>
              <a:gd name="connsiteX70" fmla="*/ 1150620 w 1348740"/>
              <a:gd name="connsiteY70" fmla="*/ 3550920 h 5097824"/>
              <a:gd name="connsiteX71" fmla="*/ 1120140 w 1348740"/>
              <a:gd name="connsiteY71" fmla="*/ 3596640 h 5097824"/>
              <a:gd name="connsiteX72" fmla="*/ 1104900 w 1348740"/>
              <a:gd name="connsiteY72" fmla="*/ 3619500 h 5097824"/>
              <a:gd name="connsiteX73" fmla="*/ 1074420 w 1348740"/>
              <a:gd name="connsiteY73" fmla="*/ 3688080 h 5097824"/>
              <a:gd name="connsiteX74" fmla="*/ 1066800 w 1348740"/>
              <a:gd name="connsiteY74" fmla="*/ 3710940 h 5097824"/>
              <a:gd name="connsiteX75" fmla="*/ 1051560 w 1348740"/>
              <a:gd name="connsiteY75" fmla="*/ 3733800 h 5097824"/>
              <a:gd name="connsiteX76" fmla="*/ 1036320 w 1348740"/>
              <a:gd name="connsiteY76" fmla="*/ 3779520 h 5097824"/>
              <a:gd name="connsiteX77" fmla="*/ 1005840 w 1348740"/>
              <a:gd name="connsiteY77" fmla="*/ 3825240 h 5097824"/>
              <a:gd name="connsiteX78" fmla="*/ 990600 w 1348740"/>
              <a:gd name="connsiteY78" fmla="*/ 3848100 h 5097824"/>
              <a:gd name="connsiteX79" fmla="*/ 960120 w 1348740"/>
              <a:gd name="connsiteY79" fmla="*/ 3886200 h 5097824"/>
              <a:gd name="connsiteX80" fmla="*/ 929640 w 1348740"/>
              <a:gd name="connsiteY80" fmla="*/ 3931920 h 5097824"/>
              <a:gd name="connsiteX81" fmla="*/ 914400 w 1348740"/>
              <a:gd name="connsiteY81" fmla="*/ 3954780 h 5097824"/>
              <a:gd name="connsiteX82" fmla="*/ 891540 w 1348740"/>
              <a:gd name="connsiteY82" fmla="*/ 3977640 h 5097824"/>
              <a:gd name="connsiteX83" fmla="*/ 876300 w 1348740"/>
              <a:gd name="connsiteY83" fmla="*/ 4023360 h 5097824"/>
              <a:gd name="connsiteX84" fmla="*/ 861060 w 1348740"/>
              <a:gd name="connsiteY84" fmla="*/ 4046220 h 5097824"/>
              <a:gd name="connsiteX85" fmla="*/ 853440 w 1348740"/>
              <a:gd name="connsiteY85" fmla="*/ 4069080 h 5097824"/>
              <a:gd name="connsiteX86" fmla="*/ 838200 w 1348740"/>
              <a:gd name="connsiteY86" fmla="*/ 4091940 h 5097824"/>
              <a:gd name="connsiteX87" fmla="*/ 822960 w 1348740"/>
              <a:gd name="connsiteY87" fmla="*/ 4137660 h 5097824"/>
              <a:gd name="connsiteX88" fmla="*/ 807720 w 1348740"/>
              <a:gd name="connsiteY88" fmla="*/ 4160520 h 5097824"/>
              <a:gd name="connsiteX89" fmla="*/ 800100 w 1348740"/>
              <a:gd name="connsiteY89" fmla="*/ 4183380 h 5097824"/>
              <a:gd name="connsiteX90" fmla="*/ 784860 w 1348740"/>
              <a:gd name="connsiteY90" fmla="*/ 4206240 h 5097824"/>
              <a:gd name="connsiteX91" fmla="*/ 777240 w 1348740"/>
              <a:gd name="connsiteY91" fmla="*/ 4229100 h 5097824"/>
              <a:gd name="connsiteX92" fmla="*/ 754380 w 1348740"/>
              <a:gd name="connsiteY92" fmla="*/ 4236720 h 5097824"/>
              <a:gd name="connsiteX93" fmla="*/ 739140 w 1348740"/>
              <a:gd name="connsiteY93" fmla="*/ 4259580 h 5097824"/>
              <a:gd name="connsiteX94" fmla="*/ 716280 w 1348740"/>
              <a:gd name="connsiteY94" fmla="*/ 4267200 h 5097824"/>
              <a:gd name="connsiteX95" fmla="*/ 693420 w 1348740"/>
              <a:gd name="connsiteY95" fmla="*/ 4282440 h 5097824"/>
              <a:gd name="connsiteX96" fmla="*/ 678180 w 1348740"/>
              <a:gd name="connsiteY96" fmla="*/ 4305300 h 5097824"/>
              <a:gd name="connsiteX97" fmla="*/ 655320 w 1348740"/>
              <a:gd name="connsiteY97" fmla="*/ 4320540 h 5097824"/>
              <a:gd name="connsiteX98" fmla="*/ 632460 w 1348740"/>
              <a:gd name="connsiteY98" fmla="*/ 4343400 h 5097824"/>
              <a:gd name="connsiteX99" fmla="*/ 609600 w 1348740"/>
              <a:gd name="connsiteY99" fmla="*/ 4358640 h 5097824"/>
              <a:gd name="connsiteX100" fmla="*/ 586740 w 1348740"/>
              <a:gd name="connsiteY100" fmla="*/ 4381500 h 5097824"/>
              <a:gd name="connsiteX101" fmla="*/ 571500 w 1348740"/>
              <a:gd name="connsiteY101" fmla="*/ 4404360 h 5097824"/>
              <a:gd name="connsiteX102" fmla="*/ 548640 w 1348740"/>
              <a:gd name="connsiteY102" fmla="*/ 4411980 h 5097824"/>
              <a:gd name="connsiteX103" fmla="*/ 525780 w 1348740"/>
              <a:gd name="connsiteY103" fmla="*/ 4434840 h 5097824"/>
              <a:gd name="connsiteX104" fmla="*/ 495300 w 1348740"/>
              <a:gd name="connsiteY104" fmla="*/ 4480560 h 5097824"/>
              <a:gd name="connsiteX105" fmla="*/ 472440 w 1348740"/>
              <a:gd name="connsiteY105" fmla="*/ 4488180 h 5097824"/>
              <a:gd name="connsiteX106" fmla="*/ 449580 w 1348740"/>
              <a:gd name="connsiteY106" fmla="*/ 4533900 h 5097824"/>
              <a:gd name="connsiteX107" fmla="*/ 426720 w 1348740"/>
              <a:gd name="connsiteY107" fmla="*/ 4549140 h 5097824"/>
              <a:gd name="connsiteX108" fmla="*/ 373380 w 1348740"/>
              <a:gd name="connsiteY108" fmla="*/ 4617720 h 5097824"/>
              <a:gd name="connsiteX109" fmla="*/ 358140 w 1348740"/>
              <a:gd name="connsiteY109" fmla="*/ 4640580 h 5097824"/>
              <a:gd name="connsiteX110" fmla="*/ 327660 w 1348740"/>
              <a:gd name="connsiteY110" fmla="*/ 4655820 h 5097824"/>
              <a:gd name="connsiteX111" fmla="*/ 312420 w 1348740"/>
              <a:gd name="connsiteY111" fmla="*/ 4678680 h 5097824"/>
              <a:gd name="connsiteX112" fmla="*/ 266700 w 1348740"/>
              <a:gd name="connsiteY112" fmla="*/ 4709160 h 5097824"/>
              <a:gd name="connsiteX113" fmla="*/ 228600 w 1348740"/>
              <a:gd name="connsiteY113" fmla="*/ 4747260 h 5097824"/>
              <a:gd name="connsiteX114" fmla="*/ 190500 w 1348740"/>
              <a:gd name="connsiteY114" fmla="*/ 4785360 h 5097824"/>
              <a:gd name="connsiteX115" fmla="*/ 182880 w 1348740"/>
              <a:gd name="connsiteY115" fmla="*/ 4808220 h 5097824"/>
              <a:gd name="connsiteX116" fmla="*/ 152400 w 1348740"/>
              <a:gd name="connsiteY116" fmla="*/ 4853940 h 5097824"/>
              <a:gd name="connsiteX117" fmla="*/ 114300 w 1348740"/>
              <a:gd name="connsiteY117" fmla="*/ 4922520 h 5097824"/>
              <a:gd name="connsiteX118" fmla="*/ 99060 w 1348740"/>
              <a:gd name="connsiteY118" fmla="*/ 4945380 h 5097824"/>
              <a:gd name="connsiteX119" fmla="*/ 76200 w 1348740"/>
              <a:gd name="connsiteY119" fmla="*/ 4960620 h 5097824"/>
              <a:gd name="connsiteX120" fmla="*/ 68580 w 1348740"/>
              <a:gd name="connsiteY120" fmla="*/ 4983480 h 5097824"/>
              <a:gd name="connsiteX121" fmla="*/ 38100 w 1348740"/>
              <a:gd name="connsiteY121" fmla="*/ 5029200 h 5097824"/>
              <a:gd name="connsiteX122" fmla="*/ 22860 w 1348740"/>
              <a:gd name="connsiteY122" fmla="*/ 5074920 h 5097824"/>
              <a:gd name="connsiteX123" fmla="*/ 0 w 1348740"/>
              <a:gd name="connsiteY123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1440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319087 w 1348740"/>
              <a:gd name="connsiteY6" fmla="*/ 225267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71500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35793 w 1348740"/>
              <a:gd name="connsiteY21" fmla="*/ 717232 h 5097824"/>
              <a:gd name="connsiteX22" fmla="*/ 662940 w 1348740"/>
              <a:gd name="connsiteY22" fmla="*/ 754380 h 5097824"/>
              <a:gd name="connsiteX23" fmla="*/ 708660 w 1348740"/>
              <a:gd name="connsiteY23" fmla="*/ 784860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92480 w 1348740"/>
              <a:gd name="connsiteY26" fmla="*/ 861060 h 5097824"/>
              <a:gd name="connsiteX27" fmla="*/ 815340 w 1348740"/>
              <a:gd name="connsiteY27" fmla="*/ 876300 h 5097824"/>
              <a:gd name="connsiteX28" fmla="*/ 845820 w 1348740"/>
              <a:gd name="connsiteY28" fmla="*/ 922020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72540 w 1348740"/>
              <a:gd name="connsiteY46" fmla="*/ 1676400 h 5097824"/>
              <a:gd name="connsiteX47" fmla="*/ 1285875 w 1348740"/>
              <a:gd name="connsiteY47" fmla="*/ 1747837 h 5097824"/>
              <a:gd name="connsiteX48" fmla="*/ 1303020 w 1348740"/>
              <a:gd name="connsiteY48" fmla="*/ 1836420 h 5097824"/>
              <a:gd name="connsiteX49" fmla="*/ 1310640 w 1348740"/>
              <a:gd name="connsiteY49" fmla="*/ 1859280 h 5097824"/>
              <a:gd name="connsiteX50" fmla="*/ 1318260 w 1348740"/>
              <a:gd name="connsiteY50" fmla="*/ 1897380 h 5097824"/>
              <a:gd name="connsiteX51" fmla="*/ 1325880 w 1348740"/>
              <a:gd name="connsiteY51" fmla="*/ 1920240 h 5097824"/>
              <a:gd name="connsiteX52" fmla="*/ 1333500 w 1348740"/>
              <a:gd name="connsiteY52" fmla="*/ 1965960 h 5097824"/>
              <a:gd name="connsiteX53" fmla="*/ 1341120 w 1348740"/>
              <a:gd name="connsiteY53" fmla="*/ 1996440 h 5097824"/>
              <a:gd name="connsiteX54" fmla="*/ 1348740 w 1348740"/>
              <a:gd name="connsiteY54" fmla="*/ 2446020 h 5097824"/>
              <a:gd name="connsiteX55" fmla="*/ 1341120 w 1348740"/>
              <a:gd name="connsiteY55" fmla="*/ 2766060 h 5097824"/>
              <a:gd name="connsiteX56" fmla="*/ 1325880 w 1348740"/>
              <a:gd name="connsiteY56" fmla="*/ 2811780 h 5097824"/>
              <a:gd name="connsiteX57" fmla="*/ 1310640 w 1348740"/>
              <a:gd name="connsiteY57" fmla="*/ 2834640 h 5097824"/>
              <a:gd name="connsiteX58" fmla="*/ 1303020 w 1348740"/>
              <a:gd name="connsiteY58" fmla="*/ 2865120 h 5097824"/>
              <a:gd name="connsiteX59" fmla="*/ 1287780 w 1348740"/>
              <a:gd name="connsiteY59" fmla="*/ 2979420 h 5097824"/>
              <a:gd name="connsiteX60" fmla="*/ 1280160 w 1348740"/>
              <a:gd name="connsiteY60" fmla="*/ 3101340 h 5097824"/>
              <a:gd name="connsiteX61" fmla="*/ 1264920 w 1348740"/>
              <a:gd name="connsiteY61" fmla="*/ 3185160 h 5097824"/>
              <a:gd name="connsiteX62" fmla="*/ 1249680 w 1348740"/>
              <a:gd name="connsiteY62" fmla="*/ 3246120 h 5097824"/>
              <a:gd name="connsiteX63" fmla="*/ 1242060 w 1348740"/>
              <a:gd name="connsiteY63" fmla="*/ 3314700 h 5097824"/>
              <a:gd name="connsiteX64" fmla="*/ 1234440 w 1348740"/>
              <a:gd name="connsiteY64" fmla="*/ 3337560 h 5097824"/>
              <a:gd name="connsiteX65" fmla="*/ 1211580 w 1348740"/>
              <a:gd name="connsiteY65" fmla="*/ 3413760 h 5097824"/>
              <a:gd name="connsiteX66" fmla="*/ 1203960 w 1348740"/>
              <a:gd name="connsiteY66" fmla="*/ 3436620 h 5097824"/>
              <a:gd name="connsiteX67" fmla="*/ 1196340 w 1348740"/>
              <a:gd name="connsiteY67" fmla="*/ 3459480 h 5097824"/>
              <a:gd name="connsiteX68" fmla="*/ 1173480 w 1348740"/>
              <a:gd name="connsiteY68" fmla="*/ 3505200 h 5097824"/>
              <a:gd name="connsiteX69" fmla="*/ 1158240 w 1348740"/>
              <a:gd name="connsiteY69" fmla="*/ 3528060 h 5097824"/>
              <a:gd name="connsiteX70" fmla="*/ 1150620 w 1348740"/>
              <a:gd name="connsiteY70" fmla="*/ 3550920 h 5097824"/>
              <a:gd name="connsiteX71" fmla="*/ 1120140 w 1348740"/>
              <a:gd name="connsiteY71" fmla="*/ 3596640 h 5097824"/>
              <a:gd name="connsiteX72" fmla="*/ 1104900 w 1348740"/>
              <a:gd name="connsiteY72" fmla="*/ 3619500 h 5097824"/>
              <a:gd name="connsiteX73" fmla="*/ 1074420 w 1348740"/>
              <a:gd name="connsiteY73" fmla="*/ 3688080 h 5097824"/>
              <a:gd name="connsiteX74" fmla="*/ 1066800 w 1348740"/>
              <a:gd name="connsiteY74" fmla="*/ 3710940 h 5097824"/>
              <a:gd name="connsiteX75" fmla="*/ 1051560 w 1348740"/>
              <a:gd name="connsiteY75" fmla="*/ 3733800 h 5097824"/>
              <a:gd name="connsiteX76" fmla="*/ 1036320 w 1348740"/>
              <a:gd name="connsiteY76" fmla="*/ 3779520 h 5097824"/>
              <a:gd name="connsiteX77" fmla="*/ 1005840 w 1348740"/>
              <a:gd name="connsiteY77" fmla="*/ 3825240 h 5097824"/>
              <a:gd name="connsiteX78" fmla="*/ 990600 w 1348740"/>
              <a:gd name="connsiteY78" fmla="*/ 3848100 h 5097824"/>
              <a:gd name="connsiteX79" fmla="*/ 960120 w 1348740"/>
              <a:gd name="connsiteY79" fmla="*/ 3886200 h 5097824"/>
              <a:gd name="connsiteX80" fmla="*/ 929640 w 1348740"/>
              <a:gd name="connsiteY80" fmla="*/ 3931920 h 5097824"/>
              <a:gd name="connsiteX81" fmla="*/ 914400 w 1348740"/>
              <a:gd name="connsiteY81" fmla="*/ 3954780 h 5097824"/>
              <a:gd name="connsiteX82" fmla="*/ 891540 w 1348740"/>
              <a:gd name="connsiteY82" fmla="*/ 3977640 h 5097824"/>
              <a:gd name="connsiteX83" fmla="*/ 876300 w 1348740"/>
              <a:gd name="connsiteY83" fmla="*/ 4023360 h 5097824"/>
              <a:gd name="connsiteX84" fmla="*/ 861060 w 1348740"/>
              <a:gd name="connsiteY84" fmla="*/ 4046220 h 5097824"/>
              <a:gd name="connsiteX85" fmla="*/ 853440 w 1348740"/>
              <a:gd name="connsiteY85" fmla="*/ 4069080 h 5097824"/>
              <a:gd name="connsiteX86" fmla="*/ 838200 w 1348740"/>
              <a:gd name="connsiteY86" fmla="*/ 4091940 h 5097824"/>
              <a:gd name="connsiteX87" fmla="*/ 822960 w 1348740"/>
              <a:gd name="connsiteY87" fmla="*/ 4137660 h 5097824"/>
              <a:gd name="connsiteX88" fmla="*/ 807720 w 1348740"/>
              <a:gd name="connsiteY88" fmla="*/ 4160520 h 5097824"/>
              <a:gd name="connsiteX89" fmla="*/ 800100 w 1348740"/>
              <a:gd name="connsiteY89" fmla="*/ 4183380 h 5097824"/>
              <a:gd name="connsiteX90" fmla="*/ 784860 w 1348740"/>
              <a:gd name="connsiteY90" fmla="*/ 4206240 h 5097824"/>
              <a:gd name="connsiteX91" fmla="*/ 777240 w 1348740"/>
              <a:gd name="connsiteY91" fmla="*/ 4229100 h 5097824"/>
              <a:gd name="connsiteX92" fmla="*/ 754380 w 1348740"/>
              <a:gd name="connsiteY92" fmla="*/ 4236720 h 5097824"/>
              <a:gd name="connsiteX93" fmla="*/ 739140 w 1348740"/>
              <a:gd name="connsiteY93" fmla="*/ 4259580 h 5097824"/>
              <a:gd name="connsiteX94" fmla="*/ 716280 w 1348740"/>
              <a:gd name="connsiteY94" fmla="*/ 4267200 h 5097824"/>
              <a:gd name="connsiteX95" fmla="*/ 693420 w 1348740"/>
              <a:gd name="connsiteY95" fmla="*/ 4282440 h 5097824"/>
              <a:gd name="connsiteX96" fmla="*/ 678180 w 1348740"/>
              <a:gd name="connsiteY96" fmla="*/ 4305300 h 5097824"/>
              <a:gd name="connsiteX97" fmla="*/ 655320 w 1348740"/>
              <a:gd name="connsiteY97" fmla="*/ 4320540 h 5097824"/>
              <a:gd name="connsiteX98" fmla="*/ 632460 w 1348740"/>
              <a:gd name="connsiteY98" fmla="*/ 4343400 h 5097824"/>
              <a:gd name="connsiteX99" fmla="*/ 609600 w 1348740"/>
              <a:gd name="connsiteY99" fmla="*/ 4358640 h 5097824"/>
              <a:gd name="connsiteX100" fmla="*/ 586740 w 1348740"/>
              <a:gd name="connsiteY100" fmla="*/ 4381500 h 5097824"/>
              <a:gd name="connsiteX101" fmla="*/ 571500 w 1348740"/>
              <a:gd name="connsiteY101" fmla="*/ 4404360 h 5097824"/>
              <a:gd name="connsiteX102" fmla="*/ 548640 w 1348740"/>
              <a:gd name="connsiteY102" fmla="*/ 4411980 h 5097824"/>
              <a:gd name="connsiteX103" fmla="*/ 525780 w 1348740"/>
              <a:gd name="connsiteY103" fmla="*/ 4434840 h 5097824"/>
              <a:gd name="connsiteX104" fmla="*/ 495300 w 1348740"/>
              <a:gd name="connsiteY104" fmla="*/ 4480560 h 5097824"/>
              <a:gd name="connsiteX105" fmla="*/ 472440 w 1348740"/>
              <a:gd name="connsiteY105" fmla="*/ 4488180 h 5097824"/>
              <a:gd name="connsiteX106" fmla="*/ 449580 w 1348740"/>
              <a:gd name="connsiteY106" fmla="*/ 4533900 h 5097824"/>
              <a:gd name="connsiteX107" fmla="*/ 426720 w 1348740"/>
              <a:gd name="connsiteY107" fmla="*/ 4549140 h 5097824"/>
              <a:gd name="connsiteX108" fmla="*/ 373380 w 1348740"/>
              <a:gd name="connsiteY108" fmla="*/ 4617720 h 5097824"/>
              <a:gd name="connsiteX109" fmla="*/ 358140 w 1348740"/>
              <a:gd name="connsiteY109" fmla="*/ 4640580 h 5097824"/>
              <a:gd name="connsiteX110" fmla="*/ 327660 w 1348740"/>
              <a:gd name="connsiteY110" fmla="*/ 4655820 h 5097824"/>
              <a:gd name="connsiteX111" fmla="*/ 312420 w 1348740"/>
              <a:gd name="connsiteY111" fmla="*/ 4678680 h 5097824"/>
              <a:gd name="connsiteX112" fmla="*/ 266700 w 1348740"/>
              <a:gd name="connsiteY112" fmla="*/ 4709160 h 5097824"/>
              <a:gd name="connsiteX113" fmla="*/ 228600 w 1348740"/>
              <a:gd name="connsiteY113" fmla="*/ 4747260 h 5097824"/>
              <a:gd name="connsiteX114" fmla="*/ 190500 w 1348740"/>
              <a:gd name="connsiteY114" fmla="*/ 4785360 h 5097824"/>
              <a:gd name="connsiteX115" fmla="*/ 182880 w 1348740"/>
              <a:gd name="connsiteY115" fmla="*/ 4808220 h 5097824"/>
              <a:gd name="connsiteX116" fmla="*/ 152400 w 1348740"/>
              <a:gd name="connsiteY116" fmla="*/ 4853940 h 5097824"/>
              <a:gd name="connsiteX117" fmla="*/ 114300 w 1348740"/>
              <a:gd name="connsiteY117" fmla="*/ 4922520 h 5097824"/>
              <a:gd name="connsiteX118" fmla="*/ 99060 w 1348740"/>
              <a:gd name="connsiteY118" fmla="*/ 4945380 h 5097824"/>
              <a:gd name="connsiteX119" fmla="*/ 76200 w 1348740"/>
              <a:gd name="connsiteY119" fmla="*/ 4960620 h 5097824"/>
              <a:gd name="connsiteX120" fmla="*/ 68580 w 1348740"/>
              <a:gd name="connsiteY120" fmla="*/ 4983480 h 5097824"/>
              <a:gd name="connsiteX121" fmla="*/ 38100 w 1348740"/>
              <a:gd name="connsiteY121" fmla="*/ 5029200 h 5097824"/>
              <a:gd name="connsiteX122" fmla="*/ 22860 w 1348740"/>
              <a:gd name="connsiteY122" fmla="*/ 5074920 h 5097824"/>
              <a:gd name="connsiteX123" fmla="*/ 0 w 1348740"/>
              <a:gd name="connsiteY123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1440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319087 w 1348740"/>
              <a:gd name="connsiteY6" fmla="*/ 225267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71500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35793 w 1348740"/>
              <a:gd name="connsiteY21" fmla="*/ 717232 h 5097824"/>
              <a:gd name="connsiteX22" fmla="*/ 662940 w 1348740"/>
              <a:gd name="connsiteY22" fmla="*/ 754380 h 5097824"/>
              <a:gd name="connsiteX23" fmla="*/ 708660 w 1348740"/>
              <a:gd name="connsiteY23" fmla="*/ 784860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92480 w 1348740"/>
              <a:gd name="connsiteY26" fmla="*/ 861060 h 5097824"/>
              <a:gd name="connsiteX27" fmla="*/ 815340 w 1348740"/>
              <a:gd name="connsiteY27" fmla="*/ 876300 h 5097824"/>
              <a:gd name="connsiteX28" fmla="*/ 845820 w 1348740"/>
              <a:gd name="connsiteY28" fmla="*/ 922020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72540 w 1348740"/>
              <a:gd name="connsiteY46" fmla="*/ 1676400 h 5097824"/>
              <a:gd name="connsiteX47" fmla="*/ 1266825 w 1348740"/>
              <a:gd name="connsiteY47" fmla="*/ 1688306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25880 w 1348740"/>
              <a:gd name="connsiteY57" fmla="*/ 2811780 h 5097824"/>
              <a:gd name="connsiteX58" fmla="*/ 1310640 w 1348740"/>
              <a:gd name="connsiteY58" fmla="*/ 2834640 h 5097824"/>
              <a:gd name="connsiteX59" fmla="*/ 1303020 w 1348740"/>
              <a:gd name="connsiteY59" fmla="*/ 2865120 h 5097824"/>
              <a:gd name="connsiteX60" fmla="*/ 1287780 w 1348740"/>
              <a:gd name="connsiteY60" fmla="*/ 2979420 h 5097824"/>
              <a:gd name="connsiteX61" fmla="*/ 1280160 w 1348740"/>
              <a:gd name="connsiteY61" fmla="*/ 3101340 h 5097824"/>
              <a:gd name="connsiteX62" fmla="*/ 1264920 w 1348740"/>
              <a:gd name="connsiteY62" fmla="*/ 3185160 h 5097824"/>
              <a:gd name="connsiteX63" fmla="*/ 1249680 w 1348740"/>
              <a:gd name="connsiteY63" fmla="*/ 3246120 h 5097824"/>
              <a:gd name="connsiteX64" fmla="*/ 1242060 w 1348740"/>
              <a:gd name="connsiteY64" fmla="*/ 3314700 h 5097824"/>
              <a:gd name="connsiteX65" fmla="*/ 1234440 w 1348740"/>
              <a:gd name="connsiteY65" fmla="*/ 3337560 h 5097824"/>
              <a:gd name="connsiteX66" fmla="*/ 1211580 w 1348740"/>
              <a:gd name="connsiteY66" fmla="*/ 3413760 h 5097824"/>
              <a:gd name="connsiteX67" fmla="*/ 1203960 w 1348740"/>
              <a:gd name="connsiteY67" fmla="*/ 3436620 h 5097824"/>
              <a:gd name="connsiteX68" fmla="*/ 1196340 w 1348740"/>
              <a:gd name="connsiteY68" fmla="*/ 3459480 h 5097824"/>
              <a:gd name="connsiteX69" fmla="*/ 1173480 w 1348740"/>
              <a:gd name="connsiteY69" fmla="*/ 3505200 h 5097824"/>
              <a:gd name="connsiteX70" fmla="*/ 1158240 w 1348740"/>
              <a:gd name="connsiteY70" fmla="*/ 3528060 h 5097824"/>
              <a:gd name="connsiteX71" fmla="*/ 1150620 w 1348740"/>
              <a:gd name="connsiteY71" fmla="*/ 3550920 h 5097824"/>
              <a:gd name="connsiteX72" fmla="*/ 1120140 w 1348740"/>
              <a:gd name="connsiteY72" fmla="*/ 3596640 h 5097824"/>
              <a:gd name="connsiteX73" fmla="*/ 1104900 w 1348740"/>
              <a:gd name="connsiteY73" fmla="*/ 3619500 h 5097824"/>
              <a:gd name="connsiteX74" fmla="*/ 1074420 w 1348740"/>
              <a:gd name="connsiteY74" fmla="*/ 3688080 h 5097824"/>
              <a:gd name="connsiteX75" fmla="*/ 1066800 w 1348740"/>
              <a:gd name="connsiteY75" fmla="*/ 3710940 h 5097824"/>
              <a:gd name="connsiteX76" fmla="*/ 1051560 w 1348740"/>
              <a:gd name="connsiteY76" fmla="*/ 3733800 h 5097824"/>
              <a:gd name="connsiteX77" fmla="*/ 1036320 w 1348740"/>
              <a:gd name="connsiteY77" fmla="*/ 3779520 h 5097824"/>
              <a:gd name="connsiteX78" fmla="*/ 1005840 w 1348740"/>
              <a:gd name="connsiteY78" fmla="*/ 3825240 h 5097824"/>
              <a:gd name="connsiteX79" fmla="*/ 990600 w 1348740"/>
              <a:gd name="connsiteY79" fmla="*/ 3848100 h 5097824"/>
              <a:gd name="connsiteX80" fmla="*/ 960120 w 1348740"/>
              <a:gd name="connsiteY80" fmla="*/ 3886200 h 5097824"/>
              <a:gd name="connsiteX81" fmla="*/ 929640 w 1348740"/>
              <a:gd name="connsiteY81" fmla="*/ 3931920 h 5097824"/>
              <a:gd name="connsiteX82" fmla="*/ 914400 w 1348740"/>
              <a:gd name="connsiteY82" fmla="*/ 3954780 h 5097824"/>
              <a:gd name="connsiteX83" fmla="*/ 891540 w 1348740"/>
              <a:gd name="connsiteY83" fmla="*/ 3977640 h 5097824"/>
              <a:gd name="connsiteX84" fmla="*/ 876300 w 1348740"/>
              <a:gd name="connsiteY84" fmla="*/ 4023360 h 5097824"/>
              <a:gd name="connsiteX85" fmla="*/ 861060 w 1348740"/>
              <a:gd name="connsiteY85" fmla="*/ 4046220 h 5097824"/>
              <a:gd name="connsiteX86" fmla="*/ 853440 w 1348740"/>
              <a:gd name="connsiteY86" fmla="*/ 4069080 h 5097824"/>
              <a:gd name="connsiteX87" fmla="*/ 838200 w 1348740"/>
              <a:gd name="connsiteY87" fmla="*/ 4091940 h 5097824"/>
              <a:gd name="connsiteX88" fmla="*/ 822960 w 1348740"/>
              <a:gd name="connsiteY88" fmla="*/ 4137660 h 5097824"/>
              <a:gd name="connsiteX89" fmla="*/ 807720 w 1348740"/>
              <a:gd name="connsiteY89" fmla="*/ 4160520 h 5097824"/>
              <a:gd name="connsiteX90" fmla="*/ 800100 w 1348740"/>
              <a:gd name="connsiteY90" fmla="*/ 4183380 h 5097824"/>
              <a:gd name="connsiteX91" fmla="*/ 784860 w 1348740"/>
              <a:gd name="connsiteY91" fmla="*/ 4206240 h 5097824"/>
              <a:gd name="connsiteX92" fmla="*/ 777240 w 1348740"/>
              <a:gd name="connsiteY92" fmla="*/ 4229100 h 5097824"/>
              <a:gd name="connsiteX93" fmla="*/ 754380 w 1348740"/>
              <a:gd name="connsiteY93" fmla="*/ 4236720 h 5097824"/>
              <a:gd name="connsiteX94" fmla="*/ 739140 w 1348740"/>
              <a:gd name="connsiteY94" fmla="*/ 4259580 h 5097824"/>
              <a:gd name="connsiteX95" fmla="*/ 716280 w 1348740"/>
              <a:gd name="connsiteY95" fmla="*/ 4267200 h 5097824"/>
              <a:gd name="connsiteX96" fmla="*/ 693420 w 1348740"/>
              <a:gd name="connsiteY96" fmla="*/ 4282440 h 5097824"/>
              <a:gd name="connsiteX97" fmla="*/ 678180 w 1348740"/>
              <a:gd name="connsiteY97" fmla="*/ 4305300 h 5097824"/>
              <a:gd name="connsiteX98" fmla="*/ 655320 w 1348740"/>
              <a:gd name="connsiteY98" fmla="*/ 4320540 h 5097824"/>
              <a:gd name="connsiteX99" fmla="*/ 632460 w 1348740"/>
              <a:gd name="connsiteY99" fmla="*/ 4343400 h 5097824"/>
              <a:gd name="connsiteX100" fmla="*/ 609600 w 1348740"/>
              <a:gd name="connsiteY100" fmla="*/ 4358640 h 5097824"/>
              <a:gd name="connsiteX101" fmla="*/ 586740 w 1348740"/>
              <a:gd name="connsiteY101" fmla="*/ 4381500 h 5097824"/>
              <a:gd name="connsiteX102" fmla="*/ 571500 w 1348740"/>
              <a:gd name="connsiteY102" fmla="*/ 4404360 h 5097824"/>
              <a:gd name="connsiteX103" fmla="*/ 548640 w 1348740"/>
              <a:gd name="connsiteY103" fmla="*/ 4411980 h 5097824"/>
              <a:gd name="connsiteX104" fmla="*/ 525780 w 1348740"/>
              <a:gd name="connsiteY104" fmla="*/ 4434840 h 5097824"/>
              <a:gd name="connsiteX105" fmla="*/ 495300 w 1348740"/>
              <a:gd name="connsiteY105" fmla="*/ 4480560 h 5097824"/>
              <a:gd name="connsiteX106" fmla="*/ 472440 w 1348740"/>
              <a:gd name="connsiteY106" fmla="*/ 4488180 h 5097824"/>
              <a:gd name="connsiteX107" fmla="*/ 449580 w 1348740"/>
              <a:gd name="connsiteY107" fmla="*/ 4533900 h 5097824"/>
              <a:gd name="connsiteX108" fmla="*/ 426720 w 1348740"/>
              <a:gd name="connsiteY108" fmla="*/ 4549140 h 5097824"/>
              <a:gd name="connsiteX109" fmla="*/ 373380 w 1348740"/>
              <a:gd name="connsiteY109" fmla="*/ 4617720 h 5097824"/>
              <a:gd name="connsiteX110" fmla="*/ 358140 w 1348740"/>
              <a:gd name="connsiteY110" fmla="*/ 4640580 h 5097824"/>
              <a:gd name="connsiteX111" fmla="*/ 327660 w 1348740"/>
              <a:gd name="connsiteY111" fmla="*/ 4655820 h 5097824"/>
              <a:gd name="connsiteX112" fmla="*/ 312420 w 1348740"/>
              <a:gd name="connsiteY112" fmla="*/ 4678680 h 5097824"/>
              <a:gd name="connsiteX113" fmla="*/ 266700 w 1348740"/>
              <a:gd name="connsiteY113" fmla="*/ 4709160 h 5097824"/>
              <a:gd name="connsiteX114" fmla="*/ 228600 w 1348740"/>
              <a:gd name="connsiteY114" fmla="*/ 4747260 h 5097824"/>
              <a:gd name="connsiteX115" fmla="*/ 190500 w 1348740"/>
              <a:gd name="connsiteY115" fmla="*/ 4785360 h 5097824"/>
              <a:gd name="connsiteX116" fmla="*/ 182880 w 1348740"/>
              <a:gd name="connsiteY116" fmla="*/ 4808220 h 5097824"/>
              <a:gd name="connsiteX117" fmla="*/ 152400 w 1348740"/>
              <a:gd name="connsiteY117" fmla="*/ 4853940 h 5097824"/>
              <a:gd name="connsiteX118" fmla="*/ 114300 w 1348740"/>
              <a:gd name="connsiteY118" fmla="*/ 4922520 h 5097824"/>
              <a:gd name="connsiteX119" fmla="*/ 99060 w 1348740"/>
              <a:gd name="connsiteY119" fmla="*/ 4945380 h 5097824"/>
              <a:gd name="connsiteX120" fmla="*/ 76200 w 1348740"/>
              <a:gd name="connsiteY120" fmla="*/ 4960620 h 5097824"/>
              <a:gd name="connsiteX121" fmla="*/ 68580 w 1348740"/>
              <a:gd name="connsiteY121" fmla="*/ 4983480 h 5097824"/>
              <a:gd name="connsiteX122" fmla="*/ 38100 w 1348740"/>
              <a:gd name="connsiteY122" fmla="*/ 5029200 h 5097824"/>
              <a:gd name="connsiteX123" fmla="*/ 22860 w 1348740"/>
              <a:gd name="connsiteY123" fmla="*/ 5074920 h 5097824"/>
              <a:gd name="connsiteX124" fmla="*/ 0 w 1348740"/>
              <a:gd name="connsiteY124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1440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319087 w 1348740"/>
              <a:gd name="connsiteY6" fmla="*/ 225267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71500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62940 w 1348740"/>
              <a:gd name="connsiteY22" fmla="*/ 754380 h 5097824"/>
              <a:gd name="connsiteX23" fmla="*/ 708660 w 1348740"/>
              <a:gd name="connsiteY23" fmla="*/ 784860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92480 w 1348740"/>
              <a:gd name="connsiteY26" fmla="*/ 861060 h 5097824"/>
              <a:gd name="connsiteX27" fmla="*/ 815340 w 1348740"/>
              <a:gd name="connsiteY27" fmla="*/ 876300 h 5097824"/>
              <a:gd name="connsiteX28" fmla="*/ 845820 w 1348740"/>
              <a:gd name="connsiteY28" fmla="*/ 922020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72540 w 1348740"/>
              <a:gd name="connsiteY46" fmla="*/ 1676400 h 5097824"/>
              <a:gd name="connsiteX47" fmla="*/ 1266825 w 1348740"/>
              <a:gd name="connsiteY47" fmla="*/ 1688306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25880 w 1348740"/>
              <a:gd name="connsiteY57" fmla="*/ 2811780 h 5097824"/>
              <a:gd name="connsiteX58" fmla="*/ 1310640 w 1348740"/>
              <a:gd name="connsiteY58" fmla="*/ 2834640 h 5097824"/>
              <a:gd name="connsiteX59" fmla="*/ 1303020 w 1348740"/>
              <a:gd name="connsiteY59" fmla="*/ 2865120 h 5097824"/>
              <a:gd name="connsiteX60" fmla="*/ 1287780 w 1348740"/>
              <a:gd name="connsiteY60" fmla="*/ 2979420 h 5097824"/>
              <a:gd name="connsiteX61" fmla="*/ 1280160 w 1348740"/>
              <a:gd name="connsiteY61" fmla="*/ 3101340 h 5097824"/>
              <a:gd name="connsiteX62" fmla="*/ 1264920 w 1348740"/>
              <a:gd name="connsiteY62" fmla="*/ 3185160 h 5097824"/>
              <a:gd name="connsiteX63" fmla="*/ 1249680 w 1348740"/>
              <a:gd name="connsiteY63" fmla="*/ 3246120 h 5097824"/>
              <a:gd name="connsiteX64" fmla="*/ 1242060 w 1348740"/>
              <a:gd name="connsiteY64" fmla="*/ 3314700 h 5097824"/>
              <a:gd name="connsiteX65" fmla="*/ 1234440 w 1348740"/>
              <a:gd name="connsiteY65" fmla="*/ 3337560 h 5097824"/>
              <a:gd name="connsiteX66" fmla="*/ 1211580 w 1348740"/>
              <a:gd name="connsiteY66" fmla="*/ 3413760 h 5097824"/>
              <a:gd name="connsiteX67" fmla="*/ 1203960 w 1348740"/>
              <a:gd name="connsiteY67" fmla="*/ 3436620 h 5097824"/>
              <a:gd name="connsiteX68" fmla="*/ 1196340 w 1348740"/>
              <a:gd name="connsiteY68" fmla="*/ 3459480 h 5097824"/>
              <a:gd name="connsiteX69" fmla="*/ 1173480 w 1348740"/>
              <a:gd name="connsiteY69" fmla="*/ 3505200 h 5097824"/>
              <a:gd name="connsiteX70" fmla="*/ 1158240 w 1348740"/>
              <a:gd name="connsiteY70" fmla="*/ 3528060 h 5097824"/>
              <a:gd name="connsiteX71" fmla="*/ 1150620 w 1348740"/>
              <a:gd name="connsiteY71" fmla="*/ 3550920 h 5097824"/>
              <a:gd name="connsiteX72" fmla="*/ 1120140 w 1348740"/>
              <a:gd name="connsiteY72" fmla="*/ 3596640 h 5097824"/>
              <a:gd name="connsiteX73" fmla="*/ 1104900 w 1348740"/>
              <a:gd name="connsiteY73" fmla="*/ 3619500 h 5097824"/>
              <a:gd name="connsiteX74" fmla="*/ 1074420 w 1348740"/>
              <a:gd name="connsiteY74" fmla="*/ 3688080 h 5097824"/>
              <a:gd name="connsiteX75" fmla="*/ 1066800 w 1348740"/>
              <a:gd name="connsiteY75" fmla="*/ 3710940 h 5097824"/>
              <a:gd name="connsiteX76" fmla="*/ 1051560 w 1348740"/>
              <a:gd name="connsiteY76" fmla="*/ 3733800 h 5097824"/>
              <a:gd name="connsiteX77" fmla="*/ 1036320 w 1348740"/>
              <a:gd name="connsiteY77" fmla="*/ 3779520 h 5097824"/>
              <a:gd name="connsiteX78" fmla="*/ 1005840 w 1348740"/>
              <a:gd name="connsiteY78" fmla="*/ 3825240 h 5097824"/>
              <a:gd name="connsiteX79" fmla="*/ 990600 w 1348740"/>
              <a:gd name="connsiteY79" fmla="*/ 3848100 h 5097824"/>
              <a:gd name="connsiteX80" fmla="*/ 960120 w 1348740"/>
              <a:gd name="connsiteY80" fmla="*/ 3886200 h 5097824"/>
              <a:gd name="connsiteX81" fmla="*/ 929640 w 1348740"/>
              <a:gd name="connsiteY81" fmla="*/ 3931920 h 5097824"/>
              <a:gd name="connsiteX82" fmla="*/ 914400 w 1348740"/>
              <a:gd name="connsiteY82" fmla="*/ 3954780 h 5097824"/>
              <a:gd name="connsiteX83" fmla="*/ 891540 w 1348740"/>
              <a:gd name="connsiteY83" fmla="*/ 3977640 h 5097824"/>
              <a:gd name="connsiteX84" fmla="*/ 876300 w 1348740"/>
              <a:gd name="connsiteY84" fmla="*/ 4023360 h 5097824"/>
              <a:gd name="connsiteX85" fmla="*/ 861060 w 1348740"/>
              <a:gd name="connsiteY85" fmla="*/ 4046220 h 5097824"/>
              <a:gd name="connsiteX86" fmla="*/ 853440 w 1348740"/>
              <a:gd name="connsiteY86" fmla="*/ 4069080 h 5097824"/>
              <a:gd name="connsiteX87" fmla="*/ 838200 w 1348740"/>
              <a:gd name="connsiteY87" fmla="*/ 4091940 h 5097824"/>
              <a:gd name="connsiteX88" fmla="*/ 822960 w 1348740"/>
              <a:gd name="connsiteY88" fmla="*/ 4137660 h 5097824"/>
              <a:gd name="connsiteX89" fmla="*/ 807720 w 1348740"/>
              <a:gd name="connsiteY89" fmla="*/ 4160520 h 5097824"/>
              <a:gd name="connsiteX90" fmla="*/ 800100 w 1348740"/>
              <a:gd name="connsiteY90" fmla="*/ 4183380 h 5097824"/>
              <a:gd name="connsiteX91" fmla="*/ 784860 w 1348740"/>
              <a:gd name="connsiteY91" fmla="*/ 4206240 h 5097824"/>
              <a:gd name="connsiteX92" fmla="*/ 777240 w 1348740"/>
              <a:gd name="connsiteY92" fmla="*/ 4229100 h 5097824"/>
              <a:gd name="connsiteX93" fmla="*/ 754380 w 1348740"/>
              <a:gd name="connsiteY93" fmla="*/ 4236720 h 5097824"/>
              <a:gd name="connsiteX94" fmla="*/ 739140 w 1348740"/>
              <a:gd name="connsiteY94" fmla="*/ 4259580 h 5097824"/>
              <a:gd name="connsiteX95" fmla="*/ 716280 w 1348740"/>
              <a:gd name="connsiteY95" fmla="*/ 4267200 h 5097824"/>
              <a:gd name="connsiteX96" fmla="*/ 693420 w 1348740"/>
              <a:gd name="connsiteY96" fmla="*/ 4282440 h 5097824"/>
              <a:gd name="connsiteX97" fmla="*/ 678180 w 1348740"/>
              <a:gd name="connsiteY97" fmla="*/ 4305300 h 5097824"/>
              <a:gd name="connsiteX98" fmla="*/ 655320 w 1348740"/>
              <a:gd name="connsiteY98" fmla="*/ 4320540 h 5097824"/>
              <a:gd name="connsiteX99" fmla="*/ 632460 w 1348740"/>
              <a:gd name="connsiteY99" fmla="*/ 4343400 h 5097824"/>
              <a:gd name="connsiteX100" fmla="*/ 609600 w 1348740"/>
              <a:gd name="connsiteY100" fmla="*/ 4358640 h 5097824"/>
              <a:gd name="connsiteX101" fmla="*/ 586740 w 1348740"/>
              <a:gd name="connsiteY101" fmla="*/ 4381500 h 5097824"/>
              <a:gd name="connsiteX102" fmla="*/ 571500 w 1348740"/>
              <a:gd name="connsiteY102" fmla="*/ 4404360 h 5097824"/>
              <a:gd name="connsiteX103" fmla="*/ 548640 w 1348740"/>
              <a:gd name="connsiteY103" fmla="*/ 4411980 h 5097824"/>
              <a:gd name="connsiteX104" fmla="*/ 525780 w 1348740"/>
              <a:gd name="connsiteY104" fmla="*/ 4434840 h 5097824"/>
              <a:gd name="connsiteX105" fmla="*/ 495300 w 1348740"/>
              <a:gd name="connsiteY105" fmla="*/ 4480560 h 5097824"/>
              <a:gd name="connsiteX106" fmla="*/ 472440 w 1348740"/>
              <a:gd name="connsiteY106" fmla="*/ 4488180 h 5097824"/>
              <a:gd name="connsiteX107" fmla="*/ 449580 w 1348740"/>
              <a:gd name="connsiteY107" fmla="*/ 4533900 h 5097824"/>
              <a:gd name="connsiteX108" fmla="*/ 426720 w 1348740"/>
              <a:gd name="connsiteY108" fmla="*/ 4549140 h 5097824"/>
              <a:gd name="connsiteX109" fmla="*/ 373380 w 1348740"/>
              <a:gd name="connsiteY109" fmla="*/ 4617720 h 5097824"/>
              <a:gd name="connsiteX110" fmla="*/ 358140 w 1348740"/>
              <a:gd name="connsiteY110" fmla="*/ 4640580 h 5097824"/>
              <a:gd name="connsiteX111" fmla="*/ 327660 w 1348740"/>
              <a:gd name="connsiteY111" fmla="*/ 4655820 h 5097824"/>
              <a:gd name="connsiteX112" fmla="*/ 312420 w 1348740"/>
              <a:gd name="connsiteY112" fmla="*/ 4678680 h 5097824"/>
              <a:gd name="connsiteX113" fmla="*/ 266700 w 1348740"/>
              <a:gd name="connsiteY113" fmla="*/ 4709160 h 5097824"/>
              <a:gd name="connsiteX114" fmla="*/ 228600 w 1348740"/>
              <a:gd name="connsiteY114" fmla="*/ 4747260 h 5097824"/>
              <a:gd name="connsiteX115" fmla="*/ 190500 w 1348740"/>
              <a:gd name="connsiteY115" fmla="*/ 4785360 h 5097824"/>
              <a:gd name="connsiteX116" fmla="*/ 182880 w 1348740"/>
              <a:gd name="connsiteY116" fmla="*/ 4808220 h 5097824"/>
              <a:gd name="connsiteX117" fmla="*/ 152400 w 1348740"/>
              <a:gd name="connsiteY117" fmla="*/ 4853940 h 5097824"/>
              <a:gd name="connsiteX118" fmla="*/ 114300 w 1348740"/>
              <a:gd name="connsiteY118" fmla="*/ 4922520 h 5097824"/>
              <a:gd name="connsiteX119" fmla="*/ 99060 w 1348740"/>
              <a:gd name="connsiteY119" fmla="*/ 4945380 h 5097824"/>
              <a:gd name="connsiteX120" fmla="*/ 76200 w 1348740"/>
              <a:gd name="connsiteY120" fmla="*/ 4960620 h 5097824"/>
              <a:gd name="connsiteX121" fmla="*/ 68580 w 1348740"/>
              <a:gd name="connsiteY121" fmla="*/ 4983480 h 5097824"/>
              <a:gd name="connsiteX122" fmla="*/ 38100 w 1348740"/>
              <a:gd name="connsiteY122" fmla="*/ 5029200 h 5097824"/>
              <a:gd name="connsiteX123" fmla="*/ 22860 w 1348740"/>
              <a:gd name="connsiteY123" fmla="*/ 5074920 h 5097824"/>
              <a:gd name="connsiteX124" fmla="*/ 0 w 1348740"/>
              <a:gd name="connsiteY124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1440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319087 w 1348740"/>
              <a:gd name="connsiteY6" fmla="*/ 225267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71500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62940 w 1348740"/>
              <a:gd name="connsiteY22" fmla="*/ 754380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92480 w 1348740"/>
              <a:gd name="connsiteY26" fmla="*/ 861060 h 5097824"/>
              <a:gd name="connsiteX27" fmla="*/ 815340 w 1348740"/>
              <a:gd name="connsiteY27" fmla="*/ 876300 h 5097824"/>
              <a:gd name="connsiteX28" fmla="*/ 845820 w 1348740"/>
              <a:gd name="connsiteY28" fmla="*/ 922020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72540 w 1348740"/>
              <a:gd name="connsiteY46" fmla="*/ 1676400 h 5097824"/>
              <a:gd name="connsiteX47" fmla="*/ 1266825 w 1348740"/>
              <a:gd name="connsiteY47" fmla="*/ 1688306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25880 w 1348740"/>
              <a:gd name="connsiteY57" fmla="*/ 2811780 h 5097824"/>
              <a:gd name="connsiteX58" fmla="*/ 1310640 w 1348740"/>
              <a:gd name="connsiteY58" fmla="*/ 2834640 h 5097824"/>
              <a:gd name="connsiteX59" fmla="*/ 1303020 w 1348740"/>
              <a:gd name="connsiteY59" fmla="*/ 2865120 h 5097824"/>
              <a:gd name="connsiteX60" fmla="*/ 1287780 w 1348740"/>
              <a:gd name="connsiteY60" fmla="*/ 2979420 h 5097824"/>
              <a:gd name="connsiteX61" fmla="*/ 1280160 w 1348740"/>
              <a:gd name="connsiteY61" fmla="*/ 3101340 h 5097824"/>
              <a:gd name="connsiteX62" fmla="*/ 1264920 w 1348740"/>
              <a:gd name="connsiteY62" fmla="*/ 3185160 h 5097824"/>
              <a:gd name="connsiteX63" fmla="*/ 1249680 w 1348740"/>
              <a:gd name="connsiteY63" fmla="*/ 3246120 h 5097824"/>
              <a:gd name="connsiteX64" fmla="*/ 1242060 w 1348740"/>
              <a:gd name="connsiteY64" fmla="*/ 3314700 h 5097824"/>
              <a:gd name="connsiteX65" fmla="*/ 1234440 w 1348740"/>
              <a:gd name="connsiteY65" fmla="*/ 3337560 h 5097824"/>
              <a:gd name="connsiteX66" fmla="*/ 1211580 w 1348740"/>
              <a:gd name="connsiteY66" fmla="*/ 3413760 h 5097824"/>
              <a:gd name="connsiteX67" fmla="*/ 1203960 w 1348740"/>
              <a:gd name="connsiteY67" fmla="*/ 3436620 h 5097824"/>
              <a:gd name="connsiteX68" fmla="*/ 1196340 w 1348740"/>
              <a:gd name="connsiteY68" fmla="*/ 3459480 h 5097824"/>
              <a:gd name="connsiteX69" fmla="*/ 1173480 w 1348740"/>
              <a:gd name="connsiteY69" fmla="*/ 3505200 h 5097824"/>
              <a:gd name="connsiteX70" fmla="*/ 1158240 w 1348740"/>
              <a:gd name="connsiteY70" fmla="*/ 3528060 h 5097824"/>
              <a:gd name="connsiteX71" fmla="*/ 1150620 w 1348740"/>
              <a:gd name="connsiteY71" fmla="*/ 3550920 h 5097824"/>
              <a:gd name="connsiteX72" fmla="*/ 1120140 w 1348740"/>
              <a:gd name="connsiteY72" fmla="*/ 3596640 h 5097824"/>
              <a:gd name="connsiteX73" fmla="*/ 1104900 w 1348740"/>
              <a:gd name="connsiteY73" fmla="*/ 3619500 h 5097824"/>
              <a:gd name="connsiteX74" fmla="*/ 1074420 w 1348740"/>
              <a:gd name="connsiteY74" fmla="*/ 3688080 h 5097824"/>
              <a:gd name="connsiteX75" fmla="*/ 1066800 w 1348740"/>
              <a:gd name="connsiteY75" fmla="*/ 3710940 h 5097824"/>
              <a:gd name="connsiteX76" fmla="*/ 1051560 w 1348740"/>
              <a:gd name="connsiteY76" fmla="*/ 3733800 h 5097824"/>
              <a:gd name="connsiteX77" fmla="*/ 1036320 w 1348740"/>
              <a:gd name="connsiteY77" fmla="*/ 3779520 h 5097824"/>
              <a:gd name="connsiteX78" fmla="*/ 1005840 w 1348740"/>
              <a:gd name="connsiteY78" fmla="*/ 3825240 h 5097824"/>
              <a:gd name="connsiteX79" fmla="*/ 990600 w 1348740"/>
              <a:gd name="connsiteY79" fmla="*/ 3848100 h 5097824"/>
              <a:gd name="connsiteX80" fmla="*/ 960120 w 1348740"/>
              <a:gd name="connsiteY80" fmla="*/ 3886200 h 5097824"/>
              <a:gd name="connsiteX81" fmla="*/ 929640 w 1348740"/>
              <a:gd name="connsiteY81" fmla="*/ 3931920 h 5097824"/>
              <a:gd name="connsiteX82" fmla="*/ 914400 w 1348740"/>
              <a:gd name="connsiteY82" fmla="*/ 3954780 h 5097824"/>
              <a:gd name="connsiteX83" fmla="*/ 891540 w 1348740"/>
              <a:gd name="connsiteY83" fmla="*/ 3977640 h 5097824"/>
              <a:gd name="connsiteX84" fmla="*/ 876300 w 1348740"/>
              <a:gd name="connsiteY84" fmla="*/ 4023360 h 5097824"/>
              <a:gd name="connsiteX85" fmla="*/ 861060 w 1348740"/>
              <a:gd name="connsiteY85" fmla="*/ 4046220 h 5097824"/>
              <a:gd name="connsiteX86" fmla="*/ 853440 w 1348740"/>
              <a:gd name="connsiteY86" fmla="*/ 4069080 h 5097824"/>
              <a:gd name="connsiteX87" fmla="*/ 838200 w 1348740"/>
              <a:gd name="connsiteY87" fmla="*/ 4091940 h 5097824"/>
              <a:gd name="connsiteX88" fmla="*/ 822960 w 1348740"/>
              <a:gd name="connsiteY88" fmla="*/ 4137660 h 5097824"/>
              <a:gd name="connsiteX89" fmla="*/ 807720 w 1348740"/>
              <a:gd name="connsiteY89" fmla="*/ 4160520 h 5097824"/>
              <a:gd name="connsiteX90" fmla="*/ 800100 w 1348740"/>
              <a:gd name="connsiteY90" fmla="*/ 4183380 h 5097824"/>
              <a:gd name="connsiteX91" fmla="*/ 784860 w 1348740"/>
              <a:gd name="connsiteY91" fmla="*/ 4206240 h 5097824"/>
              <a:gd name="connsiteX92" fmla="*/ 777240 w 1348740"/>
              <a:gd name="connsiteY92" fmla="*/ 4229100 h 5097824"/>
              <a:gd name="connsiteX93" fmla="*/ 754380 w 1348740"/>
              <a:gd name="connsiteY93" fmla="*/ 4236720 h 5097824"/>
              <a:gd name="connsiteX94" fmla="*/ 739140 w 1348740"/>
              <a:gd name="connsiteY94" fmla="*/ 4259580 h 5097824"/>
              <a:gd name="connsiteX95" fmla="*/ 716280 w 1348740"/>
              <a:gd name="connsiteY95" fmla="*/ 4267200 h 5097824"/>
              <a:gd name="connsiteX96" fmla="*/ 693420 w 1348740"/>
              <a:gd name="connsiteY96" fmla="*/ 4282440 h 5097824"/>
              <a:gd name="connsiteX97" fmla="*/ 678180 w 1348740"/>
              <a:gd name="connsiteY97" fmla="*/ 4305300 h 5097824"/>
              <a:gd name="connsiteX98" fmla="*/ 655320 w 1348740"/>
              <a:gd name="connsiteY98" fmla="*/ 4320540 h 5097824"/>
              <a:gd name="connsiteX99" fmla="*/ 632460 w 1348740"/>
              <a:gd name="connsiteY99" fmla="*/ 4343400 h 5097824"/>
              <a:gd name="connsiteX100" fmla="*/ 609600 w 1348740"/>
              <a:gd name="connsiteY100" fmla="*/ 4358640 h 5097824"/>
              <a:gd name="connsiteX101" fmla="*/ 586740 w 1348740"/>
              <a:gd name="connsiteY101" fmla="*/ 4381500 h 5097824"/>
              <a:gd name="connsiteX102" fmla="*/ 571500 w 1348740"/>
              <a:gd name="connsiteY102" fmla="*/ 4404360 h 5097824"/>
              <a:gd name="connsiteX103" fmla="*/ 548640 w 1348740"/>
              <a:gd name="connsiteY103" fmla="*/ 4411980 h 5097824"/>
              <a:gd name="connsiteX104" fmla="*/ 525780 w 1348740"/>
              <a:gd name="connsiteY104" fmla="*/ 4434840 h 5097824"/>
              <a:gd name="connsiteX105" fmla="*/ 495300 w 1348740"/>
              <a:gd name="connsiteY105" fmla="*/ 4480560 h 5097824"/>
              <a:gd name="connsiteX106" fmla="*/ 472440 w 1348740"/>
              <a:gd name="connsiteY106" fmla="*/ 4488180 h 5097824"/>
              <a:gd name="connsiteX107" fmla="*/ 449580 w 1348740"/>
              <a:gd name="connsiteY107" fmla="*/ 4533900 h 5097824"/>
              <a:gd name="connsiteX108" fmla="*/ 426720 w 1348740"/>
              <a:gd name="connsiteY108" fmla="*/ 4549140 h 5097824"/>
              <a:gd name="connsiteX109" fmla="*/ 373380 w 1348740"/>
              <a:gd name="connsiteY109" fmla="*/ 4617720 h 5097824"/>
              <a:gd name="connsiteX110" fmla="*/ 358140 w 1348740"/>
              <a:gd name="connsiteY110" fmla="*/ 4640580 h 5097824"/>
              <a:gd name="connsiteX111" fmla="*/ 327660 w 1348740"/>
              <a:gd name="connsiteY111" fmla="*/ 4655820 h 5097824"/>
              <a:gd name="connsiteX112" fmla="*/ 312420 w 1348740"/>
              <a:gd name="connsiteY112" fmla="*/ 4678680 h 5097824"/>
              <a:gd name="connsiteX113" fmla="*/ 266700 w 1348740"/>
              <a:gd name="connsiteY113" fmla="*/ 4709160 h 5097824"/>
              <a:gd name="connsiteX114" fmla="*/ 228600 w 1348740"/>
              <a:gd name="connsiteY114" fmla="*/ 4747260 h 5097824"/>
              <a:gd name="connsiteX115" fmla="*/ 190500 w 1348740"/>
              <a:gd name="connsiteY115" fmla="*/ 4785360 h 5097824"/>
              <a:gd name="connsiteX116" fmla="*/ 182880 w 1348740"/>
              <a:gd name="connsiteY116" fmla="*/ 4808220 h 5097824"/>
              <a:gd name="connsiteX117" fmla="*/ 152400 w 1348740"/>
              <a:gd name="connsiteY117" fmla="*/ 4853940 h 5097824"/>
              <a:gd name="connsiteX118" fmla="*/ 114300 w 1348740"/>
              <a:gd name="connsiteY118" fmla="*/ 4922520 h 5097824"/>
              <a:gd name="connsiteX119" fmla="*/ 99060 w 1348740"/>
              <a:gd name="connsiteY119" fmla="*/ 4945380 h 5097824"/>
              <a:gd name="connsiteX120" fmla="*/ 76200 w 1348740"/>
              <a:gd name="connsiteY120" fmla="*/ 4960620 h 5097824"/>
              <a:gd name="connsiteX121" fmla="*/ 68580 w 1348740"/>
              <a:gd name="connsiteY121" fmla="*/ 4983480 h 5097824"/>
              <a:gd name="connsiteX122" fmla="*/ 38100 w 1348740"/>
              <a:gd name="connsiteY122" fmla="*/ 5029200 h 5097824"/>
              <a:gd name="connsiteX123" fmla="*/ 22860 w 1348740"/>
              <a:gd name="connsiteY123" fmla="*/ 5074920 h 5097824"/>
              <a:gd name="connsiteX124" fmla="*/ 0 w 1348740"/>
              <a:gd name="connsiteY124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1440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319087 w 1348740"/>
              <a:gd name="connsiteY6" fmla="*/ 225267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71500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92480 w 1348740"/>
              <a:gd name="connsiteY26" fmla="*/ 861060 h 5097824"/>
              <a:gd name="connsiteX27" fmla="*/ 815340 w 1348740"/>
              <a:gd name="connsiteY27" fmla="*/ 876300 h 5097824"/>
              <a:gd name="connsiteX28" fmla="*/ 845820 w 1348740"/>
              <a:gd name="connsiteY28" fmla="*/ 922020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72540 w 1348740"/>
              <a:gd name="connsiteY46" fmla="*/ 1676400 h 5097824"/>
              <a:gd name="connsiteX47" fmla="*/ 1266825 w 1348740"/>
              <a:gd name="connsiteY47" fmla="*/ 1688306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25880 w 1348740"/>
              <a:gd name="connsiteY57" fmla="*/ 2811780 h 5097824"/>
              <a:gd name="connsiteX58" fmla="*/ 1310640 w 1348740"/>
              <a:gd name="connsiteY58" fmla="*/ 2834640 h 5097824"/>
              <a:gd name="connsiteX59" fmla="*/ 1303020 w 1348740"/>
              <a:gd name="connsiteY59" fmla="*/ 2865120 h 5097824"/>
              <a:gd name="connsiteX60" fmla="*/ 1287780 w 1348740"/>
              <a:gd name="connsiteY60" fmla="*/ 2979420 h 5097824"/>
              <a:gd name="connsiteX61" fmla="*/ 1280160 w 1348740"/>
              <a:gd name="connsiteY61" fmla="*/ 3101340 h 5097824"/>
              <a:gd name="connsiteX62" fmla="*/ 1264920 w 1348740"/>
              <a:gd name="connsiteY62" fmla="*/ 3185160 h 5097824"/>
              <a:gd name="connsiteX63" fmla="*/ 1249680 w 1348740"/>
              <a:gd name="connsiteY63" fmla="*/ 3246120 h 5097824"/>
              <a:gd name="connsiteX64" fmla="*/ 1242060 w 1348740"/>
              <a:gd name="connsiteY64" fmla="*/ 3314700 h 5097824"/>
              <a:gd name="connsiteX65" fmla="*/ 1234440 w 1348740"/>
              <a:gd name="connsiteY65" fmla="*/ 3337560 h 5097824"/>
              <a:gd name="connsiteX66" fmla="*/ 1211580 w 1348740"/>
              <a:gd name="connsiteY66" fmla="*/ 3413760 h 5097824"/>
              <a:gd name="connsiteX67" fmla="*/ 1203960 w 1348740"/>
              <a:gd name="connsiteY67" fmla="*/ 3436620 h 5097824"/>
              <a:gd name="connsiteX68" fmla="*/ 1196340 w 1348740"/>
              <a:gd name="connsiteY68" fmla="*/ 3459480 h 5097824"/>
              <a:gd name="connsiteX69" fmla="*/ 1173480 w 1348740"/>
              <a:gd name="connsiteY69" fmla="*/ 3505200 h 5097824"/>
              <a:gd name="connsiteX70" fmla="*/ 1158240 w 1348740"/>
              <a:gd name="connsiteY70" fmla="*/ 3528060 h 5097824"/>
              <a:gd name="connsiteX71" fmla="*/ 1150620 w 1348740"/>
              <a:gd name="connsiteY71" fmla="*/ 3550920 h 5097824"/>
              <a:gd name="connsiteX72" fmla="*/ 1120140 w 1348740"/>
              <a:gd name="connsiteY72" fmla="*/ 3596640 h 5097824"/>
              <a:gd name="connsiteX73" fmla="*/ 1104900 w 1348740"/>
              <a:gd name="connsiteY73" fmla="*/ 3619500 h 5097824"/>
              <a:gd name="connsiteX74" fmla="*/ 1074420 w 1348740"/>
              <a:gd name="connsiteY74" fmla="*/ 3688080 h 5097824"/>
              <a:gd name="connsiteX75" fmla="*/ 1066800 w 1348740"/>
              <a:gd name="connsiteY75" fmla="*/ 3710940 h 5097824"/>
              <a:gd name="connsiteX76" fmla="*/ 1051560 w 1348740"/>
              <a:gd name="connsiteY76" fmla="*/ 3733800 h 5097824"/>
              <a:gd name="connsiteX77" fmla="*/ 1036320 w 1348740"/>
              <a:gd name="connsiteY77" fmla="*/ 3779520 h 5097824"/>
              <a:gd name="connsiteX78" fmla="*/ 1005840 w 1348740"/>
              <a:gd name="connsiteY78" fmla="*/ 3825240 h 5097824"/>
              <a:gd name="connsiteX79" fmla="*/ 990600 w 1348740"/>
              <a:gd name="connsiteY79" fmla="*/ 3848100 h 5097824"/>
              <a:gd name="connsiteX80" fmla="*/ 960120 w 1348740"/>
              <a:gd name="connsiteY80" fmla="*/ 3886200 h 5097824"/>
              <a:gd name="connsiteX81" fmla="*/ 929640 w 1348740"/>
              <a:gd name="connsiteY81" fmla="*/ 3931920 h 5097824"/>
              <a:gd name="connsiteX82" fmla="*/ 914400 w 1348740"/>
              <a:gd name="connsiteY82" fmla="*/ 3954780 h 5097824"/>
              <a:gd name="connsiteX83" fmla="*/ 891540 w 1348740"/>
              <a:gd name="connsiteY83" fmla="*/ 3977640 h 5097824"/>
              <a:gd name="connsiteX84" fmla="*/ 876300 w 1348740"/>
              <a:gd name="connsiteY84" fmla="*/ 4023360 h 5097824"/>
              <a:gd name="connsiteX85" fmla="*/ 861060 w 1348740"/>
              <a:gd name="connsiteY85" fmla="*/ 4046220 h 5097824"/>
              <a:gd name="connsiteX86" fmla="*/ 853440 w 1348740"/>
              <a:gd name="connsiteY86" fmla="*/ 4069080 h 5097824"/>
              <a:gd name="connsiteX87" fmla="*/ 838200 w 1348740"/>
              <a:gd name="connsiteY87" fmla="*/ 4091940 h 5097824"/>
              <a:gd name="connsiteX88" fmla="*/ 822960 w 1348740"/>
              <a:gd name="connsiteY88" fmla="*/ 4137660 h 5097824"/>
              <a:gd name="connsiteX89" fmla="*/ 807720 w 1348740"/>
              <a:gd name="connsiteY89" fmla="*/ 4160520 h 5097824"/>
              <a:gd name="connsiteX90" fmla="*/ 800100 w 1348740"/>
              <a:gd name="connsiteY90" fmla="*/ 4183380 h 5097824"/>
              <a:gd name="connsiteX91" fmla="*/ 784860 w 1348740"/>
              <a:gd name="connsiteY91" fmla="*/ 4206240 h 5097824"/>
              <a:gd name="connsiteX92" fmla="*/ 777240 w 1348740"/>
              <a:gd name="connsiteY92" fmla="*/ 4229100 h 5097824"/>
              <a:gd name="connsiteX93" fmla="*/ 754380 w 1348740"/>
              <a:gd name="connsiteY93" fmla="*/ 4236720 h 5097824"/>
              <a:gd name="connsiteX94" fmla="*/ 739140 w 1348740"/>
              <a:gd name="connsiteY94" fmla="*/ 4259580 h 5097824"/>
              <a:gd name="connsiteX95" fmla="*/ 716280 w 1348740"/>
              <a:gd name="connsiteY95" fmla="*/ 4267200 h 5097824"/>
              <a:gd name="connsiteX96" fmla="*/ 693420 w 1348740"/>
              <a:gd name="connsiteY96" fmla="*/ 4282440 h 5097824"/>
              <a:gd name="connsiteX97" fmla="*/ 678180 w 1348740"/>
              <a:gd name="connsiteY97" fmla="*/ 4305300 h 5097824"/>
              <a:gd name="connsiteX98" fmla="*/ 655320 w 1348740"/>
              <a:gd name="connsiteY98" fmla="*/ 4320540 h 5097824"/>
              <a:gd name="connsiteX99" fmla="*/ 632460 w 1348740"/>
              <a:gd name="connsiteY99" fmla="*/ 4343400 h 5097824"/>
              <a:gd name="connsiteX100" fmla="*/ 609600 w 1348740"/>
              <a:gd name="connsiteY100" fmla="*/ 4358640 h 5097824"/>
              <a:gd name="connsiteX101" fmla="*/ 586740 w 1348740"/>
              <a:gd name="connsiteY101" fmla="*/ 4381500 h 5097824"/>
              <a:gd name="connsiteX102" fmla="*/ 571500 w 1348740"/>
              <a:gd name="connsiteY102" fmla="*/ 4404360 h 5097824"/>
              <a:gd name="connsiteX103" fmla="*/ 548640 w 1348740"/>
              <a:gd name="connsiteY103" fmla="*/ 4411980 h 5097824"/>
              <a:gd name="connsiteX104" fmla="*/ 525780 w 1348740"/>
              <a:gd name="connsiteY104" fmla="*/ 4434840 h 5097824"/>
              <a:gd name="connsiteX105" fmla="*/ 495300 w 1348740"/>
              <a:gd name="connsiteY105" fmla="*/ 4480560 h 5097824"/>
              <a:gd name="connsiteX106" fmla="*/ 472440 w 1348740"/>
              <a:gd name="connsiteY106" fmla="*/ 4488180 h 5097824"/>
              <a:gd name="connsiteX107" fmla="*/ 449580 w 1348740"/>
              <a:gd name="connsiteY107" fmla="*/ 4533900 h 5097824"/>
              <a:gd name="connsiteX108" fmla="*/ 426720 w 1348740"/>
              <a:gd name="connsiteY108" fmla="*/ 4549140 h 5097824"/>
              <a:gd name="connsiteX109" fmla="*/ 373380 w 1348740"/>
              <a:gd name="connsiteY109" fmla="*/ 4617720 h 5097824"/>
              <a:gd name="connsiteX110" fmla="*/ 358140 w 1348740"/>
              <a:gd name="connsiteY110" fmla="*/ 4640580 h 5097824"/>
              <a:gd name="connsiteX111" fmla="*/ 327660 w 1348740"/>
              <a:gd name="connsiteY111" fmla="*/ 4655820 h 5097824"/>
              <a:gd name="connsiteX112" fmla="*/ 312420 w 1348740"/>
              <a:gd name="connsiteY112" fmla="*/ 4678680 h 5097824"/>
              <a:gd name="connsiteX113" fmla="*/ 266700 w 1348740"/>
              <a:gd name="connsiteY113" fmla="*/ 4709160 h 5097824"/>
              <a:gd name="connsiteX114" fmla="*/ 228600 w 1348740"/>
              <a:gd name="connsiteY114" fmla="*/ 4747260 h 5097824"/>
              <a:gd name="connsiteX115" fmla="*/ 190500 w 1348740"/>
              <a:gd name="connsiteY115" fmla="*/ 4785360 h 5097824"/>
              <a:gd name="connsiteX116" fmla="*/ 182880 w 1348740"/>
              <a:gd name="connsiteY116" fmla="*/ 4808220 h 5097824"/>
              <a:gd name="connsiteX117" fmla="*/ 152400 w 1348740"/>
              <a:gd name="connsiteY117" fmla="*/ 4853940 h 5097824"/>
              <a:gd name="connsiteX118" fmla="*/ 114300 w 1348740"/>
              <a:gd name="connsiteY118" fmla="*/ 4922520 h 5097824"/>
              <a:gd name="connsiteX119" fmla="*/ 99060 w 1348740"/>
              <a:gd name="connsiteY119" fmla="*/ 4945380 h 5097824"/>
              <a:gd name="connsiteX120" fmla="*/ 76200 w 1348740"/>
              <a:gd name="connsiteY120" fmla="*/ 4960620 h 5097824"/>
              <a:gd name="connsiteX121" fmla="*/ 68580 w 1348740"/>
              <a:gd name="connsiteY121" fmla="*/ 4983480 h 5097824"/>
              <a:gd name="connsiteX122" fmla="*/ 38100 w 1348740"/>
              <a:gd name="connsiteY122" fmla="*/ 5029200 h 5097824"/>
              <a:gd name="connsiteX123" fmla="*/ 22860 w 1348740"/>
              <a:gd name="connsiteY123" fmla="*/ 5074920 h 5097824"/>
              <a:gd name="connsiteX124" fmla="*/ 0 w 1348740"/>
              <a:gd name="connsiteY124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1440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319087 w 1348740"/>
              <a:gd name="connsiteY6" fmla="*/ 225267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71500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92480 w 1348740"/>
              <a:gd name="connsiteY26" fmla="*/ 861060 h 5097824"/>
              <a:gd name="connsiteX27" fmla="*/ 815340 w 1348740"/>
              <a:gd name="connsiteY27" fmla="*/ 876300 h 5097824"/>
              <a:gd name="connsiteX28" fmla="*/ 845820 w 1348740"/>
              <a:gd name="connsiteY28" fmla="*/ 922020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72540 w 1348740"/>
              <a:gd name="connsiteY46" fmla="*/ 1676400 h 5097824"/>
              <a:gd name="connsiteX47" fmla="*/ 1266825 w 1348740"/>
              <a:gd name="connsiteY47" fmla="*/ 1688306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25880 w 1348740"/>
              <a:gd name="connsiteY57" fmla="*/ 2811780 h 5097824"/>
              <a:gd name="connsiteX58" fmla="*/ 1317784 w 1348740"/>
              <a:gd name="connsiteY58" fmla="*/ 2839403 h 5097824"/>
              <a:gd name="connsiteX59" fmla="*/ 1303020 w 1348740"/>
              <a:gd name="connsiteY59" fmla="*/ 2865120 h 5097824"/>
              <a:gd name="connsiteX60" fmla="*/ 1287780 w 1348740"/>
              <a:gd name="connsiteY60" fmla="*/ 2979420 h 5097824"/>
              <a:gd name="connsiteX61" fmla="*/ 1280160 w 1348740"/>
              <a:gd name="connsiteY61" fmla="*/ 3101340 h 5097824"/>
              <a:gd name="connsiteX62" fmla="*/ 1264920 w 1348740"/>
              <a:gd name="connsiteY62" fmla="*/ 3185160 h 5097824"/>
              <a:gd name="connsiteX63" fmla="*/ 1249680 w 1348740"/>
              <a:gd name="connsiteY63" fmla="*/ 3246120 h 5097824"/>
              <a:gd name="connsiteX64" fmla="*/ 1242060 w 1348740"/>
              <a:gd name="connsiteY64" fmla="*/ 3314700 h 5097824"/>
              <a:gd name="connsiteX65" fmla="*/ 1234440 w 1348740"/>
              <a:gd name="connsiteY65" fmla="*/ 3337560 h 5097824"/>
              <a:gd name="connsiteX66" fmla="*/ 1211580 w 1348740"/>
              <a:gd name="connsiteY66" fmla="*/ 3413760 h 5097824"/>
              <a:gd name="connsiteX67" fmla="*/ 1203960 w 1348740"/>
              <a:gd name="connsiteY67" fmla="*/ 3436620 h 5097824"/>
              <a:gd name="connsiteX68" fmla="*/ 1196340 w 1348740"/>
              <a:gd name="connsiteY68" fmla="*/ 3459480 h 5097824"/>
              <a:gd name="connsiteX69" fmla="*/ 1173480 w 1348740"/>
              <a:gd name="connsiteY69" fmla="*/ 3505200 h 5097824"/>
              <a:gd name="connsiteX70" fmla="*/ 1158240 w 1348740"/>
              <a:gd name="connsiteY70" fmla="*/ 3528060 h 5097824"/>
              <a:gd name="connsiteX71" fmla="*/ 1150620 w 1348740"/>
              <a:gd name="connsiteY71" fmla="*/ 3550920 h 5097824"/>
              <a:gd name="connsiteX72" fmla="*/ 1120140 w 1348740"/>
              <a:gd name="connsiteY72" fmla="*/ 3596640 h 5097824"/>
              <a:gd name="connsiteX73" fmla="*/ 1104900 w 1348740"/>
              <a:gd name="connsiteY73" fmla="*/ 3619500 h 5097824"/>
              <a:gd name="connsiteX74" fmla="*/ 1074420 w 1348740"/>
              <a:gd name="connsiteY74" fmla="*/ 3688080 h 5097824"/>
              <a:gd name="connsiteX75" fmla="*/ 1066800 w 1348740"/>
              <a:gd name="connsiteY75" fmla="*/ 3710940 h 5097824"/>
              <a:gd name="connsiteX76" fmla="*/ 1051560 w 1348740"/>
              <a:gd name="connsiteY76" fmla="*/ 3733800 h 5097824"/>
              <a:gd name="connsiteX77" fmla="*/ 1036320 w 1348740"/>
              <a:gd name="connsiteY77" fmla="*/ 3779520 h 5097824"/>
              <a:gd name="connsiteX78" fmla="*/ 1005840 w 1348740"/>
              <a:gd name="connsiteY78" fmla="*/ 3825240 h 5097824"/>
              <a:gd name="connsiteX79" fmla="*/ 990600 w 1348740"/>
              <a:gd name="connsiteY79" fmla="*/ 3848100 h 5097824"/>
              <a:gd name="connsiteX80" fmla="*/ 960120 w 1348740"/>
              <a:gd name="connsiteY80" fmla="*/ 3886200 h 5097824"/>
              <a:gd name="connsiteX81" fmla="*/ 929640 w 1348740"/>
              <a:gd name="connsiteY81" fmla="*/ 3931920 h 5097824"/>
              <a:gd name="connsiteX82" fmla="*/ 914400 w 1348740"/>
              <a:gd name="connsiteY82" fmla="*/ 3954780 h 5097824"/>
              <a:gd name="connsiteX83" fmla="*/ 891540 w 1348740"/>
              <a:gd name="connsiteY83" fmla="*/ 3977640 h 5097824"/>
              <a:gd name="connsiteX84" fmla="*/ 876300 w 1348740"/>
              <a:gd name="connsiteY84" fmla="*/ 4023360 h 5097824"/>
              <a:gd name="connsiteX85" fmla="*/ 861060 w 1348740"/>
              <a:gd name="connsiteY85" fmla="*/ 4046220 h 5097824"/>
              <a:gd name="connsiteX86" fmla="*/ 853440 w 1348740"/>
              <a:gd name="connsiteY86" fmla="*/ 4069080 h 5097824"/>
              <a:gd name="connsiteX87" fmla="*/ 838200 w 1348740"/>
              <a:gd name="connsiteY87" fmla="*/ 4091940 h 5097824"/>
              <a:gd name="connsiteX88" fmla="*/ 822960 w 1348740"/>
              <a:gd name="connsiteY88" fmla="*/ 4137660 h 5097824"/>
              <a:gd name="connsiteX89" fmla="*/ 807720 w 1348740"/>
              <a:gd name="connsiteY89" fmla="*/ 4160520 h 5097824"/>
              <a:gd name="connsiteX90" fmla="*/ 800100 w 1348740"/>
              <a:gd name="connsiteY90" fmla="*/ 4183380 h 5097824"/>
              <a:gd name="connsiteX91" fmla="*/ 784860 w 1348740"/>
              <a:gd name="connsiteY91" fmla="*/ 4206240 h 5097824"/>
              <a:gd name="connsiteX92" fmla="*/ 777240 w 1348740"/>
              <a:gd name="connsiteY92" fmla="*/ 4229100 h 5097824"/>
              <a:gd name="connsiteX93" fmla="*/ 754380 w 1348740"/>
              <a:gd name="connsiteY93" fmla="*/ 4236720 h 5097824"/>
              <a:gd name="connsiteX94" fmla="*/ 739140 w 1348740"/>
              <a:gd name="connsiteY94" fmla="*/ 4259580 h 5097824"/>
              <a:gd name="connsiteX95" fmla="*/ 716280 w 1348740"/>
              <a:gd name="connsiteY95" fmla="*/ 4267200 h 5097824"/>
              <a:gd name="connsiteX96" fmla="*/ 693420 w 1348740"/>
              <a:gd name="connsiteY96" fmla="*/ 4282440 h 5097824"/>
              <a:gd name="connsiteX97" fmla="*/ 678180 w 1348740"/>
              <a:gd name="connsiteY97" fmla="*/ 4305300 h 5097824"/>
              <a:gd name="connsiteX98" fmla="*/ 655320 w 1348740"/>
              <a:gd name="connsiteY98" fmla="*/ 4320540 h 5097824"/>
              <a:gd name="connsiteX99" fmla="*/ 632460 w 1348740"/>
              <a:gd name="connsiteY99" fmla="*/ 4343400 h 5097824"/>
              <a:gd name="connsiteX100" fmla="*/ 609600 w 1348740"/>
              <a:gd name="connsiteY100" fmla="*/ 4358640 h 5097824"/>
              <a:gd name="connsiteX101" fmla="*/ 586740 w 1348740"/>
              <a:gd name="connsiteY101" fmla="*/ 4381500 h 5097824"/>
              <a:gd name="connsiteX102" fmla="*/ 571500 w 1348740"/>
              <a:gd name="connsiteY102" fmla="*/ 4404360 h 5097824"/>
              <a:gd name="connsiteX103" fmla="*/ 548640 w 1348740"/>
              <a:gd name="connsiteY103" fmla="*/ 4411980 h 5097824"/>
              <a:gd name="connsiteX104" fmla="*/ 525780 w 1348740"/>
              <a:gd name="connsiteY104" fmla="*/ 4434840 h 5097824"/>
              <a:gd name="connsiteX105" fmla="*/ 495300 w 1348740"/>
              <a:gd name="connsiteY105" fmla="*/ 4480560 h 5097824"/>
              <a:gd name="connsiteX106" fmla="*/ 472440 w 1348740"/>
              <a:gd name="connsiteY106" fmla="*/ 4488180 h 5097824"/>
              <a:gd name="connsiteX107" fmla="*/ 449580 w 1348740"/>
              <a:gd name="connsiteY107" fmla="*/ 4533900 h 5097824"/>
              <a:gd name="connsiteX108" fmla="*/ 426720 w 1348740"/>
              <a:gd name="connsiteY108" fmla="*/ 4549140 h 5097824"/>
              <a:gd name="connsiteX109" fmla="*/ 373380 w 1348740"/>
              <a:gd name="connsiteY109" fmla="*/ 4617720 h 5097824"/>
              <a:gd name="connsiteX110" fmla="*/ 358140 w 1348740"/>
              <a:gd name="connsiteY110" fmla="*/ 4640580 h 5097824"/>
              <a:gd name="connsiteX111" fmla="*/ 327660 w 1348740"/>
              <a:gd name="connsiteY111" fmla="*/ 4655820 h 5097824"/>
              <a:gd name="connsiteX112" fmla="*/ 312420 w 1348740"/>
              <a:gd name="connsiteY112" fmla="*/ 4678680 h 5097824"/>
              <a:gd name="connsiteX113" fmla="*/ 266700 w 1348740"/>
              <a:gd name="connsiteY113" fmla="*/ 4709160 h 5097824"/>
              <a:gd name="connsiteX114" fmla="*/ 228600 w 1348740"/>
              <a:gd name="connsiteY114" fmla="*/ 4747260 h 5097824"/>
              <a:gd name="connsiteX115" fmla="*/ 190500 w 1348740"/>
              <a:gd name="connsiteY115" fmla="*/ 4785360 h 5097824"/>
              <a:gd name="connsiteX116" fmla="*/ 182880 w 1348740"/>
              <a:gd name="connsiteY116" fmla="*/ 4808220 h 5097824"/>
              <a:gd name="connsiteX117" fmla="*/ 152400 w 1348740"/>
              <a:gd name="connsiteY117" fmla="*/ 4853940 h 5097824"/>
              <a:gd name="connsiteX118" fmla="*/ 114300 w 1348740"/>
              <a:gd name="connsiteY118" fmla="*/ 4922520 h 5097824"/>
              <a:gd name="connsiteX119" fmla="*/ 99060 w 1348740"/>
              <a:gd name="connsiteY119" fmla="*/ 4945380 h 5097824"/>
              <a:gd name="connsiteX120" fmla="*/ 76200 w 1348740"/>
              <a:gd name="connsiteY120" fmla="*/ 4960620 h 5097824"/>
              <a:gd name="connsiteX121" fmla="*/ 68580 w 1348740"/>
              <a:gd name="connsiteY121" fmla="*/ 4983480 h 5097824"/>
              <a:gd name="connsiteX122" fmla="*/ 38100 w 1348740"/>
              <a:gd name="connsiteY122" fmla="*/ 5029200 h 5097824"/>
              <a:gd name="connsiteX123" fmla="*/ 22860 w 1348740"/>
              <a:gd name="connsiteY123" fmla="*/ 5074920 h 5097824"/>
              <a:gd name="connsiteX124" fmla="*/ 0 w 1348740"/>
              <a:gd name="connsiteY124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1440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319087 w 1348740"/>
              <a:gd name="connsiteY6" fmla="*/ 225267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71500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92480 w 1348740"/>
              <a:gd name="connsiteY26" fmla="*/ 861060 h 5097824"/>
              <a:gd name="connsiteX27" fmla="*/ 815340 w 1348740"/>
              <a:gd name="connsiteY27" fmla="*/ 876300 h 5097824"/>
              <a:gd name="connsiteX28" fmla="*/ 845820 w 1348740"/>
              <a:gd name="connsiteY28" fmla="*/ 922020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72540 w 1348740"/>
              <a:gd name="connsiteY46" fmla="*/ 1676400 h 5097824"/>
              <a:gd name="connsiteX47" fmla="*/ 1266825 w 1348740"/>
              <a:gd name="connsiteY47" fmla="*/ 1688306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25880 w 1348740"/>
              <a:gd name="connsiteY57" fmla="*/ 2811780 h 5097824"/>
              <a:gd name="connsiteX58" fmla="*/ 1317784 w 1348740"/>
              <a:gd name="connsiteY58" fmla="*/ 2839403 h 5097824"/>
              <a:gd name="connsiteX59" fmla="*/ 1310163 w 1348740"/>
              <a:gd name="connsiteY59" fmla="*/ 2865120 h 5097824"/>
              <a:gd name="connsiteX60" fmla="*/ 1287780 w 1348740"/>
              <a:gd name="connsiteY60" fmla="*/ 2979420 h 5097824"/>
              <a:gd name="connsiteX61" fmla="*/ 1280160 w 1348740"/>
              <a:gd name="connsiteY61" fmla="*/ 3101340 h 5097824"/>
              <a:gd name="connsiteX62" fmla="*/ 1264920 w 1348740"/>
              <a:gd name="connsiteY62" fmla="*/ 3185160 h 5097824"/>
              <a:gd name="connsiteX63" fmla="*/ 1249680 w 1348740"/>
              <a:gd name="connsiteY63" fmla="*/ 3246120 h 5097824"/>
              <a:gd name="connsiteX64" fmla="*/ 1242060 w 1348740"/>
              <a:gd name="connsiteY64" fmla="*/ 3314700 h 5097824"/>
              <a:gd name="connsiteX65" fmla="*/ 1234440 w 1348740"/>
              <a:gd name="connsiteY65" fmla="*/ 3337560 h 5097824"/>
              <a:gd name="connsiteX66" fmla="*/ 1211580 w 1348740"/>
              <a:gd name="connsiteY66" fmla="*/ 3413760 h 5097824"/>
              <a:gd name="connsiteX67" fmla="*/ 1203960 w 1348740"/>
              <a:gd name="connsiteY67" fmla="*/ 3436620 h 5097824"/>
              <a:gd name="connsiteX68" fmla="*/ 1196340 w 1348740"/>
              <a:gd name="connsiteY68" fmla="*/ 3459480 h 5097824"/>
              <a:gd name="connsiteX69" fmla="*/ 1173480 w 1348740"/>
              <a:gd name="connsiteY69" fmla="*/ 3505200 h 5097824"/>
              <a:gd name="connsiteX70" fmla="*/ 1158240 w 1348740"/>
              <a:gd name="connsiteY70" fmla="*/ 3528060 h 5097824"/>
              <a:gd name="connsiteX71" fmla="*/ 1150620 w 1348740"/>
              <a:gd name="connsiteY71" fmla="*/ 3550920 h 5097824"/>
              <a:gd name="connsiteX72" fmla="*/ 1120140 w 1348740"/>
              <a:gd name="connsiteY72" fmla="*/ 3596640 h 5097824"/>
              <a:gd name="connsiteX73" fmla="*/ 1104900 w 1348740"/>
              <a:gd name="connsiteY73" fmla="*/ 3619500 h 5097824"/>
              <a:gd name="connsiteX74" fmla="*/ 1074420 w 1348740"/>
              <a:gd name="connsiteY74" fmla="*/ 3688080 h 5097824"/>
              <a:gd name="connsiteX75" fmla="*/ 1066800 w 1348740"/>
              <a:gd name="connsiteY75" fmla="*/ 3710940 h 5097824"/>
              <a:gd name="connsiteX76" fmla="*/ 1051560 w 1348740"/>
              <a:gd name="connsiteY76" fmla="*/ 3733800 h 5097824"/>
              <a:gd name="connsiteX77" fmla="*/ 1036320 w 1348740"/>
              <a:gd name="connsiteY77" fmla="*/ 3779520 h 5097824"/>
              <a:gd name="connsiteX78" fmla="*/ 1005840 w 1348740"/>
              <a:gd name="connsiteY78" fmla="*/ 3825240 h 5097824"/>
              <a:gd name="connsiteX79" fmla="*/ 990600 w 1348740"/>
              <a:gd name="connsiteY79" fmla="*/ 3848100 h 5097824"/>
              <a:gd name="connsiteX80" fmla="*/ 960120 w 1348740"/>
              <a:gd name="connsiteY80" fmla="*/ 3886200 h 5097824"/>
              <a:gd name="connsiteX81" fmla="*/ 929640 w 1348740"/>
              <a:gd name="connsiteY81" fmla="*/ 3931920 h 5097824"/>
              <a:gd name="connsiteX82" fmla="*/ 914400 w 1348740"/>
              <a:gd name="connsiteY82" fmla="*/ 3954780 h 5097824"/>
              <a:gd name="connsiteX83" fmla="*/ 891540 w 1348740"/>
              <a:gd name="connsiteY83" fmla="*/ 3977640 h 5097824"/>
              <a:gd name="connsiteX84" fmla="*/ 876300 w 1348740"/>
              <a:gd name="connsiteY84" fmla="*/ 4023360 h 5097824"/>
              <a:gd name="connsiteX85" fmla="*/ 861060 w 1348740"/>
              <a:gd name="connsiteY85" fmla="*/ 4046220 h 5097824"/>
              <a:gd name="connsiteX86" fmla="*/ 853440 w 1348740"/>
              <a:gd name="connsiteY86" fmla="*/ 4069080 h 5097824"/>
              <a:gd name="connsiteX87" fmla="*/ 838200 w 1348740"/>
              <a:gd name="connsiteY87" fmla="*/ 4091940 h 5097824"/>
              <a:gd name="connsiteX88" fmla="*/ 822960 w 1348740"/>
              <a:gd name="connsiteY88" fmla="*/ 4137660 h 5097824"/>
              <a:gd name="connsiteX89" fmla="*/ 807720 w 1348740"/>
              <a:gd name="connsiteY89" fmla="*/ 4160520 h 5097824"/>
              <a:gd name="connsiteX90" fmla="*/ 800100 w 1348740"/>
              <a:gd name="connsiteY90" fmla="*/ 4183380 h 5097824"/>
              <a:gd name="connsiteX91" fmla="*/ 784860 w 1348740"/>
              <a:gd name="connsiteY91" fmla="*/ 4206240 h 5097824"/>
              <a:gd name="connsiteX92" fmla="*/ 777240 w 1348740"/>
              <a:gd name="connsiteY92" fmla="*/ 4229100 h 5097824"/>
              <a:gd name="connsiteX93" fmla="*/ 754380 w 1348740"/>
              <a:gd name="connsiteY93" fmla="*/ 4236720 h 5097824"/>
              <a:gd name="connsiteX94" fmla="*/ 739140 w 1348740"/>
              <a:gd name="connsiteY94" fmla="*/ 4259580 h 5097824"/>
              <a:gd name="connsiteX95" fmla="*/ 716280 w 1348740"/>
              <a:gd name="connsiteY95" fmla="*/ 4267200 h 5097824"/>
              <a:gd name="connsiteX96" fmla="*/ 693420 w 1348740"/>
              <a:gd name="connsiteY96" fmla="*/ 4282440 h 5097824"/>
              <a:gd name="connsiteX97" fmla="*/ 678180 w 1348740"/>
              <a:gd name="connsiteY97" fmla="*/ 4305300 h 5097824"/>
              <a:gd name="connsiteX98" fmla="*/ 655320 w 1348740"/>
              <a:gd name="connsiteY98" fmla="*/ 4320540 h 5097824"/>
              <a:gd name="connsiteX99" fmla="*/ 632460 w 1348740"/>
              <a:gd name="connsiteY99" fmla="*/ 4343400 h 5097824"/>
              <a:gd name="connsiteX100" fmla="*/ 609600 w 1348740"/>
              <a:gd name="connsiteY100" fmla="*/ 4358640 h 5097824"/>
              <a:gd name="connsiteX101" fmla="*/ 586740 w 1348740"/>
              <a:gd name="connsiteY101" fmla="*/ 4381500 h 5097824"/>
              <a:gd name="connsiteX102" fmla="*/ 571500 w 1348740"/>
              <a:gd name="connsiteY102" fmla="*/ 4404360 h 5097824"/>
              <a:gd name="connsiteX103" fmla="*/ 548640 w 1348740"/>
              <a:gd name="connsiteY103" fmla="*/ 4411980 h 5097824"/>
              <a:gd name="connsiteX104" fmla="*/ 525780 w 1348740"/>
              <a:gd name="connsiteY104" fmla="*/ 4434840 h 5097824"/>
              <a:gd name="connsiteX105" fmla="*/ 495300 w 1348740"/>
              <a:gd name="connsiteY105" fmla="*/ 4480560 h 5097824"/>
              <a:gd name="connsiteX106" fmla="*/ 472440 w 1348740"/>
              <a:gd name="connsiteY106" fmla="*/ 4488180 h 5097824"/>
              <a:gd name="connsiteX107" fmla="*/ 449580 w 1348740"/>
              <a:gd name="connsiteY107" fmla="*/ 4533900 h 5097824"/>
              <a:gd name="connsiteX108" fmla="*/ 426720 w 1348740"/>
              <a:gd name="connsiteY108" fmla="*/ 4549140 h 5097824"/>
              <a:gd name="connsiteX109" fmla="*/ 373380 w 1348740"/>
              <a:gd name="connsiteY109" fmla="*/ 4617720 h 5097824"/>
              <a:gd name="connsiteX110" fmla="*/ 358140 w 1348740"/>
              <a:gd name="connsiteY110" fmla="*/ 4640580 h 5097824"/>
              <a:gd name="connsiteX111" fmla="*/ 327660 w 1348740"/>
              <a:gd name="connsiteY111" fmla="*/ 4655820 h 5097824"/>
              <a:gd name="connsiteX112" fmla="*/ 312420 w 1348740"/>
              <a:gd name="connsiteY112" fmla="*/ 4678680 h 5097824"/>
              <a:gd name="connsiteX113" fmla="*/ 266700 w 1348740"/>
              <a:gd name="connsiteY113" fmla="*/ 4709160 h 5097824"/>
              <a:gd name="connsiteX114" fmla="*/ 228600 w 1348740"/>
              <a:gd name="connsiteY114" fmla="*/ 4747260 h 5097824"/>
              <a:gd name="connsiteX115" fmla="*/ 190500 w 1348740"/>
              <a:gd name="connsiteY115" fmla="*/ 4785360 h 5097824"/>
              <a:gd name="connsiteX116" fmla="*/ 182880 w 1348740"/>
              <a:gd name="connsiteY116" fmla="*/ 4808220 h 5097824"/>
              <a:gd name="connsiteX117" fmla="*/ 152400 w 1348740"/>
              <a:gd name="connsiteY117" fmla="*/ 4853940 h 5097824"/>
              <a:gd name="connsiteX118" fmla="*/ 114300 w 1348740"/>
              <a:gd name="connsiteY118" fmla="*/ 4922520 h 5097824"/>
              <a:gd name="connsiteX119" fmla="*/ 99060 w 1348740"/>
              <a:gd name="connsiteY119" fmla="*/ 4945380 h 5097824"/>
              <a:gd name="connsiteX120" fmla="*/ 76200 w 1348740"/>
              <a:gd name="connsiteY120" fmla="*/ 4960620 h 5097824"/>
              <a:gd name="connsiteX121" fmla="*/ 68580 w 1348740"/>
              <a:gd name="connsiteY121" fmla="*/ 4983480 h 5097824"/>
              <a:gd name="connsiteX122" fmla="*/ 38100 w 1348740"/>
              <a:gd name="connsiteY122" fmla="*/ 5029200 h 5097824"/>
              <a:gd name="connsiteX123" fmla="*/ 22860 w 1348740"/>
              <a:gd name="connsiteY123" fmla="*/ 5074920 h 5097824"/>
              <a:gd name="connsiteX124" fmla="*/ 0 w 1348740"/>
              <a:gd name="connsiteY124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1440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319087 w 1348740"/>
              <a:gd name="connsiteY6" fmla="*/ 225267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71500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92480 w 1348740"/>
              <a:gd name="connsiteY26" fmla="*/ 861060 h 5097824"/>
              <a:gd name="connsiteX27" fmla="*/ 815340 w 1348740"/>
              <a:gd name="connsiteY27" fmla="*/ 876300 h 5097824"/>
              <a:gd name="connsiteX28" fmla="*/ 845820 w 1348740"/>
              <a:gd name="connsiteY28" fmla="*/ 922020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72540 w 1348740"/>
              <a:gd name="connsiteY46" fmla="*/ 1676400 h 5097824"/>
              <a:gd name="connsiteX47" fmla="*/ 1266825 w 1348740"/>
              <a:gd name="connsiteY47" fmla="*/ 1688306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25880 w 1348740"/>
              <a:gd name="connsiteY57" fmla="*/ 2811780 h 5097824"/>
              <a:gd name="connsiteX58" fmla="*/ 1317784 w 1348740"/>
              <a:gd name="connsiteY58" fmla="*/ 2839403 h 5097824"/>
              <a:gd name="connsiteX59" fmla="*/ 1319688 w 1348740"/>
              <a:gd name="connsiteY59" fmla="*/ 2867501 h 5097824"/>
              <a:gd name="connsiteX60" fmla="*/ 1287780 w 1348740"/>
              <a:gd name="connsiteY60" fmla="*/ 2979420 h 5097824"/>
              <a:gd name="connsiteX61" fmla="*/ 1280160 w 1348740"/>
              <a:gd name="connsiteY61" fmla="*/ 3101340 h 5097824"/>
              <a:gd name="connsiteX62" fmla="*/ 1264920 w 1348740"/>
              <a:gd name="connsiteY62" fmla="*/ 3185160 h 5097824"/>
              <a:gd name="connsiteX63" fmla="*/ 1249680 w 1348740"/>
              <a:gd name="connsiteY63" fmla="*/ 3246120 h 5097824"/>
              <a:gd name="connsiteX64" fmla="*/ 1242060 w 1348740"/>
              <a:gd name="connsiteY64" fmla="*/ 3314700 h 5097824"/>
              <a:gd name="connsiteX65" fmla="*/ 1234440 w 1348740"/>
              <a:gd name="connsiteY65" fmla="*/ 3337560 h 5097824"/>
              <a:gd name="connsiteX66" fmla="*/ 1211580 w 1348740"/>
              <a:gd name="connsiteY66" fmla="*/ 3413760 h 5097824"/>
              <a:gd name="connsiteX67" fmla="*/ 1203960 w 1348740"/>
              <a:gd name="connsiteY67" fmla="*/ 3436620 h 5097824"/>
              <a:gd name="connsiteX68" fmla="*/ 1196340 w 1348740"/>
              <a:gd name="connsiteY68" fmla="*/ 3459480 h 5097824"/>
              <a:gd name="connsiteX69" fmla="*/ 1173480 w 1348740"/>
              <a:gd name="connsiteY69" fmla="*/ 3505200 h 5097824"/>
              <a:gd name="connsiteX70" fmla="*/ 1158240 w 1348740"/>
              <a:gd name="connsiteY70" fmla="*/ 3528060 h 5097824"/>
              <a:gd name="connsiteX71" fmla="*/ 1150620 w 1348740"/>
              <a:gd name="connsiteY71" fmla="*/ 3550920 h 5097824"/>
              <a:gd name="connsiteX72" fmla="*/ 1120140 w 1348740"/>
              <a:gd name="connsiteY72" fmla="*/ 3596640 h 5097824"/>
              <a:gd name="connsiteX73" fmla="*/ 1104900 w 1348740"/>
              <a:gd name="connsiteY73" fmla="*/ 3619500 h 5097824"/>
              <a:gd name="connsiteX74" fmla="*/ 1074420 w 1348740"/>
              <a:gd name="connsiteY74" fmla="*/ 3688080 h 5097824"/>
              <a:gd name="connsiteX75" fmla="*/ 1066800 w 1348740"/>
              <a:gd name="connsiteY75" fmla="*/ 3710940 h 5097824"/>
              <a:gd name="connsiteX76" fmla="*/ 1051560 w 1348740"/>
              <a:gd name="connsiteY76" fmla="*/ 3733800 h 5097824"/>
              <a:gd name="connsiteX77" fmla="*/ 1036320 w 1348740"/>
              <a:gd name="connsiteY77" fmla="*/ 3779520 h 5097824"/>
              <a:gd name="connsiteX78" fmla="*/ 1005840 w 1348740"/>
              <a:gd name="connsiteY78" fmla="*/ 3825240 h 5097824"/>
              <a:gd name="connsiteX79" fmla="*/ 990600 w 1348740"/>
              <a:gd name="connsiteY79" fmla="*/ 3848100 h 5097824"/>
              <a:gd name="connsiteX80" fmla="*/ 960120 w 1348740"/>
              <a:gd name="connsiteY80" fmla="*/ 3886200 h 5097824"/>
              <a:gd name="connsiteX81" fmla="*/ 929640 w 1348740"/>
              <a:gd name="connsiteY81" fmla="*/ 3931920 h 5097824"/>
              <a:gd name="connsiteX82" fmla="*/ 914400 w 1348740"/>
              <a:gd name="connsiteY82" fmla="*/ 3954780 h 5097824"/>
              <a:gd name="connsiteX83" fmla="*/ 891540 w 1348740"/>
              <a:gd name="connsiteY83" fmla="*/ 3977640 h 5097824"/>
              <a:gd name="connsiteX84" fmla="*/ 876300 w 1348740"/>
              <a:gd name="connsiteY84" fmla="*/ 4023360 h 5097824"/>
              <a:gd name="connsiteX85" fmla="*/ 861060 w 1348740"/>
              <a:gd name="connsiteY85" fmla="*/ 4046220 h 5097824"/>
              <a:gd name="connsiteX86" fmla="*/ 853440 w 1348740"/>
              <a:gd name="connsiteY86" fmla="*/ 4069080 h 5097824"/>
              <a:gd name="connsiteX87" fmla="*/ 838200 w 1348740"/>
              <a:gd name="connsiteY87" fmla="*/ 4091940 h 5097824"/>
              <a:gd name="connsiteX88" fmla="*/ 822960 w 1348740"/>
              <a:gd name="connsiteY88" fmla="*/ 4137660 h 5097824"/>
              <a:gd name="connsiteX89" fmla="*/ 807720 w 1348740"/>
              <a:gd name="connsiteY89" fmla="*/ 4160520 h 5097824"/>
              <a:gd name="connsiteX90" fmla="*/ 800100 w 1348740"/>
              <a:gd name="connsiteY90" fmla="*/ 4183380 h 5097824"/>
              <a:gd name="connsiteX91" fmla="*/ 784860 w 1348740"/>
              <a:gd name="connsiteY91" fmla="*/ 4206240 h 5097824"/>
              <a:gd name="connsiteX92" fmla="*/ 777240 w 1348740"/>
              <a:gd name="connsiteY92" fmla="*/ 4229100 h 5097824"/>
              <a:gd name="connsiteX93" fmla="*/ 754380 w 1348740"/>
              <a:gd name="connsiteY93" fmla="*/ 4236720 h 5097824"/>
              <a:gd name="connsiteX94" fmla="*/ 739140 w 1348740"/>
              <a:gd name="connsiteY94" fmla="*/ 4259580 h 5097824"/>
              <a:gd name="connsiteX95" fmla="*/ 716280 w 1348740"/>
              <a:gd name="connsiteY95" fmla="*/ 4267200 h 5097824"/>
              <a:gd name="connsiteX96" fmla="*/ 693420 w 1348740"/>
              <a:gd name="connsiteY96" fmla="*/ 4282440 h 5097824"/>
              <a:gd name="connsiteX97" fmla="*/ 678180 w 1348740"/>
              <a:gd name="connsiteY97" fmla="*/ 4305300 h 5097824"/>
              <a:gd name="connsiteX98" fmla="*/ 655320 w 1348740"/>
              <a:gd name="connsiteY98" fmla="*/ 4320540 h 5097824"/>
              <a:gd name="connsiteX99" fmla="*/ 632460 w 1348740"/>
              <a:gd name="connsiteY99" fmla="*/ 4343400 h 5097824"/>
              <a:gd name="connsiteX100" fmla="*/ 609600 w 1348740"/>
              <a:gd name="connsiteY100" fmla="*/ 4358640 h 5097824"/>
              <a:gd name="connsiteX101" fmla="*/ 586740 w 1348740"/>
              <a:gd name="connsiteY101" fmla="*/ 4381500 h 5097824"/>
              <a:gd name="connsiteX102" fmla="*/ 571500 w 1348740"/>
              <a:gd name="connsiteY102" fmla="*/ 4404360 h 5097824"/>
              <a:gd name="connsiteX103" fmla="*/ 548640 w 1348740"/>
              <a:gd name="connsiteY103" fmla="*/ 4411980 h 5097824"/>
              <a:gd name="connsiteX104" fmla="*/ 525780 w 1348740"/>
              <a:gd name="connsiteY104" fmla="*/ 4434840 h 5097824"/>
              <a:gd name="connsiteX105" fmla="*/ 495300 w 1348740"/>
              <a:gd name="connsiteY105" fmla="*/ 4480560 h 5097824"/>
              <a:gd name="connsiteX106" fmla="*/ 472440 w 1348740"/>
              <a:gd name="connsiteY106" fmla="*/ 4488180 h 5097824"/>
              <a:gd name="connsiteX107" fmla="*/ 449580 w 1348740"/>
              <a:gd name="connsiteY107" fmla="*/ 4533900 h 5097824"/>
              <a:gd name="connsiteX108" fmla="*/ 426720 w 1348740"/>
              <a:gd name="connsiteY108" fmla="*/ 4549140 h 5097824"/>
              <a:gd name="connsiteX109" fmla="*/ 373380 w 1348740"/>
              <a:gd name="connsiteY109" fmla="*/ 4617720 h 5097824"/>
              <a:gd name="connsiteX110" fmla="*/ 358140 w 1348740"/>
              <a:gd name="connsiteY110" fmla="*/ 4640580 h 5097824"/>
              <a:gd name="connsiteX111" fmla="*/ 327660 w 1348740"/>
              <a:gd name="connsiteY111" fmla="*/ 4655820 h 5097824"/>
              <a:gd name="connsiteX112" fmla="*/ 312420 w 1348740"/>
              <a:gd name="connsiteY112" fmla="*/ 4678680 h 5097824"/>
              <a:gd name="connsiteX113" fmla="*/ 266700 w 1348740"/>
              <a:gd name="connsiteY113" fmla="*/ 4709160 h 5097824"/>
              <a:gd name="connsiteX114" fmla="*/ 228600 w 1348740"/>
              <a:gd name="connsiteY114" fmla="*/ 4747260 h 5097824"/>
              <a:gd name="connsiteX115" fmla="*/ 190500 w 1348740"/>
              <a:gd name="connsiteY115" fmla="*/ 4785360 h 5097824"/>
              <a:gd name="connsiteX116" fmla="*/ 182880 w 1348740"/>
              <a:gd name="connsiteY116" fmla="*/ 4808220 h 5097824"/>
              <a:gd name="connsiteX117" fmla="*/ 152400 w 1348740"/>
              <a:gd name="connsiteY117" fmla="*/ 4853940 h 5097824"/>
              <a:gd name="connsiteX118" fmla="*/ 114300 w 1348740"/>
              <a:gd name="connsiteY118" fmla="*/ 4922520 h 5097824"/>
              <a:gd name="connsiteX119" fmla="*/ 99060 w 1348740"/>
              <a:gd name="connsiteY119" fmla="*/ 4945380 h 5097824"/>
              <a:gd name="connsiteX120" fmla="*/ 76200 w 1348740"/>
              <a:gd name="connsiteY120" fmla="*/ 4960620 h 5097824"/>
              <a:gd name="connsiteX121" fmla="*/ 68580 w 1348740"/>
              <a:gd name="connsiteY121" fmla="*/ 4983480 h 5097824"/>
              <a:gd name="connsiteX122" fmla="*/ 38100 w 1348740"/>
              <a:gd name="connsiteY122" fmla="*/ 5029200 h 5097824"/>
              <a:gd name="connsiteX123" fmla="*/ 22860 w 1348740"/>
              <a:gd name="connsiteY123" fmla="*/ 5074920 h 5097824"/>
              <a:gd name="connsiteX124" fmla="*/ 0 w 1348740"/>
              <a:gd name="connsiteY124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1440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319087 w 1348740"/>
              <a:gd name="connsiteY6" fmla="*/ 225267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71500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92480 w 1348740"/>
              <a:gd name="connsiteY26" fmla="*/ 861060 h 5097824"/>
              <a:gd name="connsiteX27" fmla="*/ 815340 w 1348740"/>
              <a:gd name="connsiteY27" fmla="*/ 876300 h 5097824"/>
              <a:gd name="connsiteX28" fmla="*/ 845820 w 1348740"/>
              <a:gd name="connsiteY28" fmla="*/ 922020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72540 w 1348740"/>
              <a:gd name="connsiteY46" fmla="*/ 1676400 h 5097824"/>
              <a:gd name="connsiteX47" fmla="*/ 1266825 w 1348740"/>
              <a:gd name="connsiteY47" fmla="*/ 1688306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25880 w 1348740"/>
              <a:gd name="connsiteY57" fmla="*/ 2811780 h 5097824"/>
              <a:gd name="connsiteX58" fmla="*/ 1317784 w 1348740"/>
              <a:gd name="connsiteY58" fmla="*/ 2839403 h 5097824"/>
              <a:gd name="connsiteX59" fmla="*/ 1319688 w 1348740"/>
              <a:gd name="connsiteY59" fmla="*/ 2867501 h 5097824"/>
              <a:gd name="connsiteX60" fmla="*/ 1302068 w 1348740"/>
              <a:gd name="connsiteY60" fmla="*/ 2969895 h 5097824"/>
              <a:gd name="connsiteX61" fmla="*/ 1280160 w 1348740"/>
              <a:gd name="connsiteY61" fmla="*/ 3101340 h 5097824"/>
              <a:gd name="connsiteX62" fmla="*/ 1264920 w 1348740"/>
              <a:gd name="connsiteY62" fmla="*/ 3185160 h 5097824"/>
              <a:gd name="connsiteX63" fmla="*/ 1249680 w 1348740"/>
              <a:gd name="connsiteY63" fmla="*/ 3246120 h 5097824"/>
              <a:gd name="connsiteX64" fmla="*/ 1242060 w 1348740"/>
              <a:gd name="connsiteY64" fmla="*/ 3314700 h 5097824"/>
              <a:gd name="connsiteX65" fmla="*/ 1234440 w 1348740"/>
              <a:gd name="connsiteY65" fmla="*/ 3337560 h 5097824"/>
              <a:gd name="connsiteX66" fmla="*/ 1211580 w 1348740"/>
              <a:gd name="connsiteY66" fmla="*/ 3413760 h 5097824"/>
              <a:gd name="connsiteX67" fmla="*/ 1203960 w 1348740"/>
              <a:gd name="connsiteY67" fmla="*/ 3436620 h 5097824"/>
              <a:gd name="connsiteX68" fmla="*/ 1196340 w 1348740"/>
              <a:gd name="connsiteY68" fmla="*/ 3459480 h 5097824"/>
              <a:gd name="connsiteX69" fmla="*/ 1173480 w 1348740"/>
              <a:gd name="connsiteY69" fmla="*/ 3505200 h 5097824"/>
              <a:gd name="connsiteX70" fmla="*/ 1158240 w 1348740"/>
              <a:gd name="connsiteY70" fmla="*/ 3528060 h 5097824"/>
              <a:gd name="connsiteX71" fmla="*/ 1150620 w 1348740"/>
              <a:gd name="connsiteY71" fmla="*/ 3550920 h 5097824"/>
              <a:gd name="connsiteX72" fmla="*/ 1120140 w 1348740"/>
              <a:gd name="connsiteY72" fmla="*/ 3596640 h 5097824"/>
              <a:gd name="connsiteX73" fmla="*/ 1104900 w 1348740"/>
              <a:gd name="connsiteY73" fmla="*/ 3619500 h 5097824"/>
              <a:gd name="connsiteX74" fmla="*/ 1074420 w 1348740"/>
              <a:gd name="connsiteY74" fmla="*/ 3688080 h 5097824"/>
              <a:gd name="connsiteX75" fmla="*/ 1066800 w 1348740"/>
              <a:gd name="connsiteY75" fmla="*/ 3710940 h 5097824"/>
              <a:gd name="connsiteX76" fmla="*/ 1051560 w 1348740"/>
              <a:gd name="connsiteY76" fmla="*/ 3733800 h 5097824"/>
              <a:gd name="connsiteX77" fmla="*/ 1036320 w 1348740"/>
              <a:gd name="connsiteY77" fmla="*/ 3779520 h 5097824"/>
              <a:gd name="connsiteX78" fmla="*/ 1005840 w 1348740"/>
              <a:gd name="connsiteY78" fmla="*/ 3825240 h 5097824"/>
              <a:gd name="connsiteX79" fmla="*/ 990600 w 1348740"/>
              <a:gd name="connsiteY79" fmla="*/ 3848100 h 5097824"/>
              <a:gd name="connsiteX80" fmla="*/ 960120 w 1348740"/>
              <a:gd name="connsiteY80" fmla="*/ 3886200 h 5097824"/>
              <a:gd name="connsiteX81" fmla="*/ 929640 w 1348740"/>
              <a:gd name="connsiteY81" fmla="*/ 3931920 h 5097824"/>
              <a:gd name="connsiteX82" fmla="*/ 914400 w 1348740"/>
              <a:gd name="connsiteY82" fmla="*/ 3954780 h 5097824"/>
              <a:gd name="connsiteX83" fmla="*/ 891540 w 1348740"/>
              <a:gd name="connsiteY83" fmla="*/ 3977640 h 5097824"/>
              <a:gd name="connsiteX84" fmla="*/ 876300 w 1348740"/>
              <a:gd name="connsiteY84" fmla="*/ 4023360 h 5097824"/>
              <a:gd name="connsiteX85" fmla="*/ 861060 w 1348740"/>
              <a:gd name="connsiteY85" fmla="*/ 4046220 h 5097824"/>
              <a:gd name="connsiteX86" fmla="*/ 853440 w 1348740"/>
              <a:gd name="connsiteY86" fmla="*/ 4069080 h 5097824"/>
              <a:gd name="connsiteX87" fmla="*/ 838200 w 1348740"/>
              <a:gd name="connsiteY87" fmla="*/ 4091940 h 5097824"/>
              <a:gd name="connsiteX88" fmla="*/ 822960 w 1348740"/>
              <a:gd name="connsiteY88" fmla="*/ 4137660 h 5097824"/>
              <a:gd name="connsiteX89" fmla="*/ 807720 w 1348740"/>
              <a:gd name="connsiteY89" fmla="*/ 4160520 h 5097824"/>
              <a:gd name="connsiteX90" fmla="*/ 800100 w 1348740"/>
              <a:gd name="connsiteY90" fmla="*/ 4183380 h 5097824"/>
              <a:gd name="connsiteX91" fmla="*/ 784860 w 1348740"/>
              <a:gd name="connsiteY91" fmla="*/ 4206240 h 5097824"/>
              <a:gd name="connsiteX92" fmla="*/ 777240 w 1348740"/>
              <a:gd name="connsiteY92" fmla="*/ 4229100 h 5097824"/>
              <a:gd name="connsiteX93" fmla="*/ 754380 w 1348740"/>
              <a:gd name="connsiteY93" fmla="*/ 4236720 h 5097824"/>
              <a:gd name="connsiteX94" fmla="*/ 739140 w 1348740"/>
              <a:gd name="connsiteY94" fmla="*/ 4259580 h 5097824"/>
              <a:gd name="connsiteX95" fmla="*/ 716280 w 1348740"/>
              <a:gd name="connsiteY95" fmla="*/ 4267200 h 5097824"/>
              <a:gd name="connsiteX96" fmla="*/ 693420 w 1348740"/>
              <a:gd name="connsiteY96" fmla="*/ 4282440 h 5097824"/>
              <a:gd name="connsiteX97" fmla="*/ 678180 w 1348740"/>
              <a:gd name="connsiteY97" fmla="*/ 4305300 h 5097824"/>
              <a:gd name="connsiteX98" fmla="*/ 655320 w 1348740"/>
              <a:gd name="connsiteY98" fmla="*/ 4320540 h 5097824"/>
              <a:gd name="connsiteX99" fmla="*/ 632460 w 1348740"/>
              <a:gd name="connsiteY99" fmla="*/ 4343400 h 5097824"/>
              <a:gd name="connsiteX100" fmla="*/ 609600 w 1348740"/>
              <a:gd name="connsiteY100" fmla="*/ 4358640 h 5097824"/>
              <a:gd name="connsiteX101" fmla="*/ 586740 w 1348740"/>
              <a:gd name="connsiteY101" fmla="*/ 4381500 h 5097824"/>
              <a:gd name="connsiteX102" fmla="*/ 571500 w 1348740"/>
              <a:gd name="connsiteY102" fmla="*/ 4404360 h 5097824"/>
              <a:gd name="connsiteX103" fmla="*/ 548640 w 1348740"/>
              <a:gd name="connsiteY103" fmla="*/ 4411980 h 5097824"/>
              <a:gd name="connsiteX104" fmla="*/ 525780 w 1348740"/>
              <a:gd name="connsiteY104" fmla="*/ 4434840 h 5097824"/>
              <a:gd name="connsiteX105" fmla="*/ 495300 w 1348740"/>
              <a:gd name="connsiteY105" fmla="*/ 4480560 h 5097824"/>
              <a:gd name="connsiteX106" fmla="*/ 472440 w 1348740"/>
              <a:gd name="connsiteY106" fmla="*/ 4488180 h 5097824"/>
              <a:gd name="connsiteX107" fmla="*/ 449580 w 1348740"/>
              <a:gd name="connsiteY107" fmla="*/ 4533900 h 5097824"/>
              <a:gd name="connsiteX108" fmla="*/ 426720 w 1348740"/>
              <a:gd name="connsiteY108" fmla="*/ 4549140 h 5097824"/>
              <a:gd name="connsiteX109" fmla="*/ 373380 w 1348740"/>
              <a:gd name="connsiteY109" fmla="*/ 4617720 h 5097824"/>
              <a:gd name="connsiteX110" fmla="*/ 358140 w 1348740"/>
              <a:gd name="connsiteY110" fmla="*/ 4640580 h 5097824"/>
              <a:gd name="connsiteX111" fmla="*/ 327660 w 1348740"/>
              <a:gd name="connsiteY111" fmla="*/ 4655820 h 5097824"/>
              <a:gd name="connsiteX112" fmla="*/ 312420 w 1348740"/>
              <a:gd name="connsiteY112" fmla="*/ 4678680 h 5097824"/>
              <a:gd name="connsiteX113" fmla="*/ 266700 w 1348740"/>
              <a:gd name="connsiteY113" fmla="*/ 4709160 h 5097824"/>
              <a:gd name="connsiteX114" fmla="*/ 228600 w 1348740"/>
              <a:gd name="connsiteY114" fmla="*/ 4747260 h 5097824"/>
              <a:gd name="connsiteX115" fmla="*/ 190500 w 1348740"/>
              <a:gd name="connsiteY115" fmla="*/ 4785360 h 5097824"/>
              <a:gd name="connsiteX116" fmla="*/ 182880 w 1348740"/>
              <a:gd name="connsiteY116" fmla="*/ 4808220 h 5097824"/>
              <a:gd name="connsiteX117" fmla="*/ 152400 w 1348740"/>
              <a:gd name="connsiteY117" fmla="*/ 4853940 h 5097824"/>
              <a:gd name="connsiteX118" fmla="*/ 114300 w 1348740"/>
              <a:gd name="connsiteY118" fmla="*/ 4922520 h 5097824"/>
              <a:gd name="connsiteX119" fmla="*/ 99060 w 1348740"/>
              <a:gd name="connsiteY119" fmla="*/ 4945380 h 5097824"/>
              <a:gd name="connsiteX120" fmla="*/ 76200 w 1348740"/>
              <a:gd name="connsiteY120" fmla="*/ 4960620 h 5097824"/>
              <a:gd name="connsiteX121" fmla="*/ 68580 w 1348740"/>
              <a:gd name="connsiteY121" fmla="*/ 4983480 h 5097824"/>
              <a:gd name="connsiteX122" fmla="*/ 38100 w 1348740"/>
              <a:gd name="connsiteY122" fmla="*/ 5029200 h 5097824"/>
              <a:gd name="connsiteX123" fmla="*/ 22860 w 1348740"/>
              <a:gd name="connsiteY123" fmla="*/ 5074920 h 5097824"/>
              <a:gd name="connsiteX124" fmla="*/ 0 w 1348740"/>
              <a:gd name="connsiteY124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1440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319087 w 1348740"/>
              <a:gd name="connsiteY6" fmla="*/ 225267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71500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92480 w 1348740"/>
              <a:gd name="connsiteY26" fmla="*/ 861060 h 5097824"/>
              <a:gd name="connsiteX27" fmla="*/ 815340 w 1348740"/>
              <a:gd name="connsiteY27" fmla="*/ 876300 h 5097824"/>
              <a:gd name="connsiteX28" fmla="*/ 845820 w 1348740"/>
              <a:gd name="connsiteY28" fmla="*/ 922020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72540 w 1348740"/>
              <a:gd name="connsiteY46" fmla="*/ 1676400 h 5097824"/>
              <a:gd name="connsiteX47" fmla="*/ 1266825 w 1348740"/>
              <a:gd name="connsiteY47" fmla="*/ 1688306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25880 w 1348740"/>
              <a:gd name="connsiteY57" fmla="*/ 2811780 h 5097824"/>
              <a:gd name="connsiteX58" fmla="*/ 1317784 w 1348740"/>
              <a:gd name="connsiteY58" fmla="*/ 2839403 h 5097824"/>
              <a:gd name="connsiteX59" fmla="*/ 1319688 w 1348740"/>
              <a:gd name="connsiteY59" fmla="*/ 2867501 h 5097824"/>
              <a:gd name="connsiteX60" fmla="*/ 1302068 w 1348740"/>
              <a:gd name="connsiteY60" fmla="*/ 2969895 h 5097824"/>
              <a:gd name="connsiteX61" fmla="*/ 1280160 w 1348740"/>
              <a:gd name="connsiteY61" fmla="*/ 3101340 h 5097824"/>
              <a:gd name="connsiteX62" fmla="*/ 1264920 w 1348740"/>
              <a:gd name="connsiteY62" fmla="*/ 3185160 h 5097824"/>
              <a:gd name="connsiteX63" fmla="*/ 1249680 w 1348740"/>
              <a:gd name="connsiteY63" fmla="*/ 3246120 h 5097824"/>
              <a:gd name="connsiteX64" fmla="*/ 1232535 w 1348740"/>
              <a:gd name="connsiteY64" fmla="*/ 3317081 h 5097824"/>
              <a:gd name="connsiteX65" fmla="*/ 1234440 w 1348740"/>
              <a:gd name="connsiteY65" fmla="*/ 3337560 h 5097824"/>
              <a:gd name="connsiteX66" fmla="*/ 1211580 w 1348740"/>
              <a:gd name="connsiteY66" fmla="*/ 3413760 h 5097824"/>
              <a:gd name="connsiteX67" fmla="*/ 1203960 w 1348740"/>
              <a:gd name="connsiteY67" fmla="*/ 3436620 h 5097824"/>
              <a:gd name="connsiteX68" fmla="*/ 1196340 w 1348740"/>
              <a:gd name="connsiteY68" fmla="*/ 3459480 h 5097824"/>
              <a:gd name="connsiteX69" fmla="*/ 1173480 w 1348740"/>
              <a:gd name="connsiteY69" fmla="*/ 3505200 h 5097824"/>
              <a:gd name="connsiteX70" fmla="*/ 1158240 w 1348740"/>
              <a:gd name="connsiteY70" fmla="*/ 3528060 h 5097824"/>
              <a:gd name="connsiteX71" fmla="*/ 1150620 w 1348740"/>
              <a:gd name="connsiteY71" fmla="*/ 3550920 h 5097824"/>
              <a:gd name="connsiteX72" fmla="*/ 1120140 w 1348740"/>
              <a:gd name="connsiteY72" fmla="*/ 3596640 h 5097824"/>
              <a:gd name="connsiteX73" fmla="*/ 1104900 w 1348740"/>
              <a:gd name="connsiteY73" fmla="*/ 3619500 h 5097824"/>
              <a:gd name="connsiteX74" fmla="*/ 1074420 w 1348740"/>
              <a:gd name="connsiteY74" fmla="*/ 3688080 h 5097824"/>
              <a:gd name="connsiteX75" fmla="*/ 1066800 w 1348740"/>
              <a:gd name="connsiteY75" fmla="*/ 3710940 h 5097824"/>
              <a:gd name="connsiteX76" fmla="*/ 1051560 w 1348740"/>
              <a:gd name="connsiteY76" fmla="*/ 3733800 h 5097824"/>
              <a:gd name="connsiteX77" fmla="*/ 1036320 w 1348740"/>
              <a:gd name="connsiteY77" fmla="*/ 3779520 h 5097824"/>
              <a:gd name="connsiteX78" fmla="*/ 1005840 w 1348740"/>
              <a:gd name="connsiteY78" fmla="*/ 3825240 h 5097824"/>
              <a:gd name="connsiteX79" fmla="*/ 990600 w 1348740"/>
              <a:gd name="connsiteY79" fmla="*/ 3848100 h 5097824"/>
              <a:gd name="connsiteX80" fmla="*/ 960120 w 1348740"/>
              <a:gd name="connsiteY80" fmla="*/ 3886200 h 5097824"/>
              <a:gd name="connsiteX81" fmla="*/ 929640 w 1348740"/>
              <a:gd name="connsiteY81" fmla="*/ 3931920 h 5097824"/>
              <a:gd name="connsiteX82" fmla="*/ 914400 w 1348740"/>
              <a:gd name="connsiteY82" fmla="*/ 3954780 h 5097824"/>
              <a:gd name="connsiteX83" fmla="*/ 891540 w 1348740"/>
              <a:gd name="connsiteY83" fmla="*/ 3977640 h 5097824"/>
              <a:gd name="connsiteX84" fmla="*/ 876300 w 1348740"/>
              <a:gd name="connsiteY84" fmla="*/ 4023360 h 5097824"/>
              <a:gd name="connsiteX85" fmla="*/ 861060 w 1348740"/>
              <a:gd name="connsiteY85" fmla="*/ 4046220 h 5097824"/>
              <a:gd name="connsiteX86" fmla="*/ 853440 w 1348740"/>
              <a:gd name="connsiteY86" fmla="*/ 4069080 h 5097824"/>
              <a:gd name="connsiteX87" fmla="*/ 838200 w 1348740"/>
              <a:gd name="connsiteY87" fmla="*/ 4091940 h 5097824"/>
              <a:gd name="connsiteX88" fmla="*/ 822960 w 1348740"/>
              <a:gd name="connsiteY88" fmla="*/ 4137660 h 5097824"/>
              <a:gd name="connsiteX89" fmla="*/ 807720 w 1348740"/>
              <a:gd name="connsiteY89" fmla="*/ 4160520 h 5097824"/>
              <a:gd name="connsiteX90" fmla="*/ 800100 w 1348740"/>
              <a:gd name="connsiteY90" fmla="*/ 4183380 h 5097824"/>
              <a:gd name="connsiteX91" fmla="*/ 784860 w 1348740"/>
              <a:gd name="connsiteY91" fmla="*/ 4206240 h 5097824"/>
              <a:gd name="connsiteX92" fmla="*/ 777240 w 1348740"/>
              <a:gd name="connsiteY92" fmla="*/ 4229100 h 5097824"/>
              <a:gd name="connsiteX93" fmla="*/ 754380 w 1348740"/>
              <a:gd name="connsiteY93" fmla="*/ 4236720 h 5097824"/>
              <a:gd name="connsiteX94" fmla="*/ 739140 w 1348740"/>
              <a:gd name="connsiteY94" fmla="*/ 4259580 h 5097824"/>
              <a:gd name="connsiteX95" fmla="*/ 716280 w 1348740"/>
              <a:gd name="connsiteY95" fmla="*/ 4267200 h 5097824"/>
              <a:gd name="connsiteX96" fmla="*/ 693420 w 1348740"/>
              <a:gd name="connsiteY96" fmla="*/ 4282440 h 5097824"/>
              <a:gd name="connsiteX97" fmla="*/ 678180 w 1348740"/>
              <a:gd name="connsiteY97" fmla="*/ 4305300 h 5097824"/>
              <a:gd name="connsiteX98" fmla="*/ 655320 w 1348740"/>
              <a:gd name="connsiteY98" fmla="*/ 4320540 h 5097824"/>
              <a:gd name="connsiteX99" fmla="*/ 632460 w 1348740"/>
              <a:gd name="connsiteY99" fmla="*/ 4343400 h 5097824"/>
              <a:gd name="connsiteX100" fmla="*/ 609600 w 1348740"/>
              <a:gd name="connsiteY100" fmla="*/ 4358640 h 5097824"/>
              <a:gd name="connsiteX101" fmla="*/ 586740 w 1348740"/>
              <a:gd name="connsiteY101" fmla="*/ 4381500 h 5097824"/>
              <a:gd name="connsiteX102" fmla="*/ 571500 w 1348740"/>
              <a:gd name="connsiteY102" fmla="*/ 4404360 h 5097824"/>
              <a:gd name="connsiteX103" fmla="*/ 548640 w 1348740"/>
              <a:gd name="connsiteY103" fmla="*/ 4411980 h 5097824"/>
              <a:gd name="connsiteX104" fmla="*/ 525780 w 1348740"/>
              <a:gd name="connsiteY104" fmla="*/ 4434840 h 5097824"/>
              <a:gd name="connsiteX105" fmla="*/ 495300 w 1348740"/>
              <a:gd name="connsiteY105" fmla="*/ 4480560 h 5097824"/>
              <a:gd name="connsiteX106" fmla="*/ 472440 w 1348740"/>
              <a:gd name="connsiteY106" fmla="*/ 4488180 h 5097824"/>
              <a:gd name="connsiteX107" fmla="*/ 449580 w 1348740"/>
              <a:gd name="connsiteY107" fmla="*/ 4533900 h 5097824"/>
              <a:gd name="connsiteX108" fmla="*/ 426720 w 1348740"/>
              <a:gd name="connsiteY108" fmla="*/ 4549140 h 5097824"/>
              <a:gd name="connsiteX109" fmla="*/ 373380 w 1348740"/>
              <a:gd name="connsiteY109" fmla="*/ 4617720 h 5097824"/>
              <a:gd name="connsiteX110" fmla="*/ 358140 w 1348740"/>
              <a:gd name="connsiteY110" fmla="*/ 4640580 h 5097824"/>
              <a:gd name="connsiteX111" fmla="*/ 327660 w 1348740"/>
              <a:gd name="connsiteY111" fmla="*/ 4655820 h 5097824"/>
              <a:gd name="connsiteX112" fmla="*/ 312420 w 1348740"/>
              <a:gd name="connsiteY112" fmla="*/ 4678680 h 5097824"/>
              <a:gd name="connsiteX113" fmla="*/ 266700 w 1348740"/>
              <a:gd name="connsiteY113" fmla="*/ 4709160 h 5097824"/>
              <a:gd name="connsiteX114" fmla="*/ 228600 w 1348740"/>
              <a:gd name="connsiteY114" fmla="*/ 4747260 h 5097824"/>
              <a:gd name="connsiteX115" fmla="*/ 190500 w 1348740"/>
              <a:gd name="connsiteY115" fmla="*/ 4785360 h 5097824"/>
              <a:gd name="connsiteX116" fmla="*/ 182880 w 1348740"/>
              <a:gd name="connsiteY116" fmla="*/ 4808220 h 5097824"/>
              <a:gd name="connsiteX117" fmla="*/ 152400 w 1348740"/>
              <a:gd name="connsiteY117" fmla="*/ 4853940 h 5097824"/>
              <a:gd name="connsiteX118" fmla="*/ 114300 w 1348740"/>
              <a:gd name="connsiteY118" fmla="*/ 4922520 h 5097824"/>
              <a:gd name="connsiteX119" fmla="*/ 99060 w 1348740"/>
              <a:gd name="connsiteY119" fmla="*/ 4945380 h 5097824"/>
              <a:gd name="connsiteX120" fmla="*/ 76200 w 1348740"/>
              <a:gd name="connsiteY120" fmla="*/ 4960620 h 5097824"/>
              <a:gd name="connsiteX121" fmla="*/ 68580 w 1348740"/>
              <a:gd name="connsiteY121" fmla="*/ 4983480 h 5097824"/>
              <a:gd name="connsiteX122" fmla="*/ 38100 w 1348740"/>
              <a:gd name="connsiteY122" fmla="*/ 5029200 h 5097824"/>
              <a:gd name="connsiteX123" fmla="*/ 22860 w 1348740"/>
              <a:gd name="connsiteY123" fmla="*/ 5074920 h 5097824"/>
              <a:gd name="connsiteX124" fmla="*/ 0 w 1348740"/>
              <a:gd name="connsiteY124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1440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319087 w 1348740"/>
              <a:gd name="connsiteY6" fmla="*/ 225267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71500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92480 w 1348740"/>
              <a:gd name="connsiteY26" fmla="*/ 861060 h 5097824"/>
              <a:gd name="connsiteX27" fmla="*/ 815340 w 1348740"/>
              <a:gd name="connsiteY27" fmla="*/ 876300 h 5097824"/>
              <a:gd name="connsiteX28" fmla="*/ 845820 w 1348740"/>
              <a:gd name="connsiteY28" fmla="*/ 922020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72540 w 1348740"/>
              <a:gd name="connsiteY46" fmla="*/ 1676400 h 5097824"/>
              <a:gd name="connsiteX47" fmla="*/ 1266825 w 1348740"/>
              <a:gd name="connsiteY47" fmla="*/ 1688306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25880 w 1348740"/>
              <a:gd name="connsiteY57" fmla="*/ 2811780 h 5097824"/>
              <a:gd name="connsiteX58" fmla="*/ 1317784 w 1348740"/>
              <a:gd name="connsiteY58" fmla="*/ 2839403 h 5097824"/>
              <a:gd name="connsiteX59" fmla="*/ 1319688 w 1348740"/>
              <a:gd name="connsiteY59" fmla="*/ 2867501 h 5097824"/>
              <a:gd name="connsiteX60" fmla="*/ 1302068 w 1348740"/>
              <a:gd name="connsiteY60" fmla="*/ 2969895 h 5097824"/>
              <a:gd name="connsiteX61" fmla="*/ 1280160 w 1348740"/>
              <a:gd name="connsiteY61" fmla="*/ 3101340 h 5097824"/>
              <a:gd name="connsiteX62" fmla="*/ 1264920 w 1348740"/>
              <a:gd name="connsiteY62" fmla="*/ 3185160 h 5097824"/>
              <a:gd name="connsiteX63" fmla="*/ 1249680 w 1348740"/>
              <a:gd name="connsiteY63" fmla="*/ 3246120 h 5097824"/>
              <a:gd name="connsiteX64" fmla="*/ 1232535 w 1348740"/>
              <a:gd name="connsiteY64" fmla="*/ 3317081 h 5097824"/>
              <a:gd name="connsiteX65" fmla="*/ 1220153 w 1348740"/>
              <a:gd name="connsiteY65" fmla="*/ 3342323 h 5097824"/>
              <a:gd name="connsiteX66" fmla="*/ 1211580 w 1348740"/>
              <a:gd name="connsiteY66" fmla="*/ 3413760 h 5097824"/>
              <a:gd name="connsiteX67" fmla="*/ 1203960 w 1348740"/>
              <a:gd name="connsiteY67" fmla="*/ 3436620 h 5097824"/>
              <a:gd name="connsiteX68" fmla="*/ 1196340 w 1348740"/>
              <a:gd name="connsiteY68" fmla="*/ 3459480 h 5097824"/>
              <a:gd name="connsiteX69" fmla="*/ 1173480 w 1348740"/>
              <a:gd name="connsiteY69" fmla="*/ 3505200 h 5097824"/>
              <a:gd name="connsiteX70" fmla="*/ 1158240 w 1348740"/>
              <a:gd name="connsiteY70" fmla="*/ 3528060 h 5097824"/>
              <a:gd name="connsiteX71" fmla="*/ 1150620 w 1348740"/>
              <a:gd name="connsiteY71" fmla="*/ 3550920 h 5097824"/>
              <a:gd name="connsiteX72" fmla="*/ 1120140 w 1348740"/>
              <a:gd name="connsiteY72" fmla="*/ 3596640 h 5097824"/>
              <a:gd name="connsiteX73" fmla="*/ 1104900 w 1348740"/>
              <a:gd name="connsiteY73" fmla="*/ 3619500 h 5097824"/>
              <a:gd name="connsiteX74" fmla="*/ 1074420 w 1348740"/>
              <a:gd name="connsiteY74" fmla="*/ 3688080 h 5097824"/>
              <a:gd name="connsiteX75" fmla="*/ 1066800 w 1348740"/>
              <a:gd name="connsiteY75" fmla="*/ 3710940 h 5097824"/>
              <a:gd name="connsiteX76" fmla="*/ 1051560 w 1348740"/>
              <a:gd name="connsiteY76" fmla="*/ 3733800 h 5097824"/>
              <a:gd name="connsiteX77" fmla="*/ 1036320 w 1348740"/>
              <a:gd name="connsiteY77" fmla="*/ 3779520 h 5097824"/>
              <a:gd name="connsiteX78" fmla="*/ 1005840 w 1348740"/>
              <a:gd name="connsiteY78" fmla="*/ 3825240 h 5097824"/>
              <a:gd name="connsiteX79" fmla="*/ 990600 w 1348740"/>
              <a:gd name="connsiteY79" fmla="*/ 3848100 h 5097824"/>
              <a:gd name="connsiteX80" fmla="*/ 960120 w 1348740"/>
              <a:gd name="connsiteY80" fmla="*/ 3886200 h 5097824"/>
              <a:gd name="connsiteX81" fmla="*/ 929640 w 1348740"/>
              <a:gd name="connsiteY81" fmla="*/ 3931920 h 5097824"/>
              <a:gd name="connsiteX82" fmla="*/ 914400 w 1348740"/>
              <a:gd name="connsiteY82" fmla="*/ 3954780 h 5097824"/>
              <a:gd name="connsiteX83" fmla="*/ 891540 w 1348740"/>
              <a:gd name="connsiteY83" fmla="*/ 3977640 h 5097824"/>
              <a:gd name="connsiteX84" fmla="*/ 876300 w 1348740"/>
              <a:gd name="connsiteY84" fmla="*/ 4023360 h 5097824"/>
              <a:gd name="connsiteX85" fmla="*/ 861060 w 1348740"/>
              <a:gd name="connsiteY85" fmla="*/ 4046220 h 5097824"/>
              <a:gd name="connsiteX86" fmla="*/ 853440 w 1348740"/>
              <a:gd name="connsiteY86" fmla="*/ 4069080 h 5097824"/>
              <a:gd name="connsiteX87" fmla="*/ 838200 w 1348740"/>
              <a:gd name="connsiteY87" fmla="*/ 4091940 h 5097824"/>
              <a:gd name="connsiteX88" fmla="*/ 822960 w 1348740"/>
              <a:gd name="connsiteY88" fmla="*/ 4137660 h 5097824"/>
              <a:gd name="connsiteX89" fmla="*/ 807720 w 1348740"/>
              <a:gd name="connsiteY89" fmla="*/ 4160520 h 5097824"/>
              <a:gd name="connsiteX90" fmla="*/ 800100 w 1348740"/>
              <a:gd name="connsiteY90" fmla="*/ 4183380 h 5097824"/>
              <a:gd name="connsiteX91" fmla="*/ 784860 w 1348740"/>
              <a:gd name="connsiteY91" fmla="*/ 4206240 h 5097824"/>
              <a:gd name="connsiteX92" fmla="*/ 777240 w 1348740"/>
              <a:gd name="connsiteY92" fmla="*/ 4229100 h 5097824"/>
              <a:gd name="connsiteX93" fmla="*/ 754380 w 1348740"/>
              <a:gd name="connsiteY93" fmla="*/ 4236720 h 5097824"/>
              <a:gd name="connsiteX94" fmla="*/ 739140 w 1348740"/>
              <a:gd name="connsiteY94" fmla="*/ 4259580 h 5097824"/>
              <a:gd name="connsiteX95" fmla="*/ 716280 w 1348740"/>
              <a:gd name="connsiteY95" fmla="*/ 4267200 h 5097824"/>
              <a:gd name="connsiteX96" fmla="*/ 693420 w 1348740"/>
              <a:gd name="connsiteY96" fmla="*/ 4282440 h 5097824"/>
              <a:gd name="connsiteX97" fmla="*/ 678180 w 1348740"/>
              <a:gd name="connsiteY97" fmla="*/ 4305300 h 5097824"/>
              <a:gd name="connsiteX98" fmla="*/ 655320 w 1348740"/>
              <a:gd name="connsiteY98" fmla="*/ 4320540 h 5097824"/>
              <a:gd name="connsiteX99" fmla="*/ 632460 w 1348740"/>
              <a:gd name="connsiteY99" fmla="*/ 4343400 h 5097824"/>
              <a:gd name="connsiteX100" fmla="*/ 609600 w 1348740"/>
              <a:gd name="connsiteY100" fmla="*/ 4358640 h 5097824"/>
              <a:gd name="connsiteX101" fmla="*/ 586740 w 1348740"/>
              <a:gd name="connsiteY101" fmla="*/ 4381500 h 5097824"/>
              <a:gd name="connsiteX102" fmla="*/ 571500 w 1348740"/>
              <a:gd name="connsiteY102" fmla="*/ 4404360 h 5097824"/>
              <a:gd name="connsiteX103" fmla="*/ 548640 w 1348740"/>
              <a:gd name="connsiteY103" fmla="*/ 4411980 h 5097824"/>
              <a:gd name="connsiteX104" fmla="*/ 525780 w 1348740"/>
              <a:gd name="connsiteY104" fmla="*/ 4434840 h 5097824"/>
              <a:gd name="connsiteX105" fmla="*/ 495300 w 1348740"/>
              <a:gd name="connsiteY105" fmla="*/ 4480560 h 5097824"/>
              <a:gd name="connsiteX106" fmla="*/ 472440 w 1348740"/>
              <a:gd name="connsiteY106" fmla="*/ 4488180 h 5097824"/>
              <a:gd name="connsiteX107" fmla="*/ 449580 w 1348740"/>
              <a:gd name="connsiteY107" fmla="*/ 4533900 h 5097824"/>
              <a:gd name="connsiteX108" fmla="*/ 426720 w 1348740"/>
              <a:gd name="connsiteY108" fmla="*/ 4549140 h 5097824"/>
              <a:gd name="connsiteX109" fmla="*/ 373380 w 1348740"/>
              <a:gd name="connsiteY109" fmla="*/ 4617720 h 5097824"/>
              <a:gd name="connsiteX110" fmla="*/ 358140 w 1348740"/>
              <a:gd name="connsiteY110" fmla="*/ 4640580 h 5097824"/>
              <a:gd name="connsiteX111" fmla="*/ 327660 w 1348740"/>
              <a:gd name="connsiteY111" fmla="*/ 4655820 h 5097824"/>
              <a:gd name="connsiteX112" fmla="*/ 312420 w 1348740"/>
              <a:gd name="connsiteY112" fmla="*/ 4678680 h 5097824"/>
              <a:gd name="connsiteX113" fmla="*/ 266700 w 1348740"/>
              <a:gd name="connsiteY113" fmla="*/ 4709160 h 5097824"/>
              <a:gd name="connsiteX114" fmla="*/ 228600 w 1348740"/>
              <a:gd name="connsiteY114" fmla="*/ 4747260 h 5097824"/>
              <a:gd name="connsiteX115" fmla="*/ 190500 w 1348740"/>
              <a:gd name="connsiteY115" fmla="*/ 4785360 h 5097824"/>
              <a:gd name="connsiteX116" fmla="*/ 182880 w 1348740"/>
              <a:gd name="connsiteY116" fmla="*/ 4808220 h 5097824"/>
              <a:gd name="connsiteX117" fmla="*/ 152400 w 1348740"/>
              <a:gd name="connsiteY117" fmla="*/ 4853940 h 5097824"/>
              <a:gd name="connsiteX118" fmla="*/ 114300 w 1348740"/>
              <a:gd name="connsiteY118" fmla="*/ 4922520 h 5097824"/>
              <a:gd name="connsiteX119" fmla="*/ 99060 w 1348740"/>
              <a:gd name="connsiteY119" fmla="*/ 4945380 h 5097824"/>
              <a:gd name="connsiteX120" fmla="*/ 76200 w 1348740"/>
              <a:gd name="connsiteY120" fmla="*/ 4960620 h 5097824"/>
              <a:gd name="connsiteX121" fmla="*/ 68580 w 1348740"/>
              <a:gd name="connsiteY121" fmla="*/ 4983480 h 5097824"/>
              <a:gd name="connsiteX122" fmla="*/ 38100 w 1348740"/>
              <a:gd name="connsiteY122" fmla="*/ 5029200 h 5097824"/>
              <a:gd name="connsiteX123" fmla="*/ 22860 w 1348740"/>
              <a:gd name="connsiteY123" fmla="*/ 5074920 h 5097824"/>
              <a:gd name="connsiteX124" fmla="*/ 0 w 1348740"/>
              <a:gd name="connsiteY124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1440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319087 w 1348740"/>
              <a:gd name="connsiteY6" fmla="*/ 225267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71500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92480 w 1348740"/>
              <a:gd name="connsiteY26" fmla="*/ 861060 h 5097824"/>
              <a:gd name="connsiteX27" fmla="*/ 815340 w 1348740"/>
              <a:gd name="connsiteY27" fmla="*/ 876300 h 5097824"/>
              <a:gd name="connsiteX28" fmla="*/ 845820 w 1348740"/>
              <a:gd name="connsiteY28" fmla="*/ 922020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72540 w 1348740"/>
              <a:gd name="connsiteY46" fmla="*/ 1676400 h 5097824"/>
              <a:gd name="connsiteX47" fmla="*/ 1266825 w 1348740"/>
              <a:gd name="connsiteY47" fmla="*/ 1688306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25880 w 1348740"/>
              <a:gd name="connsiteY57" fmla="*/ 2811780 h 5097824"/>
              <a:gd name="connsiteX58" fmla="*/ 1317784 w 1348740"/>
              <a:gd name="connsiteY58" fmla="*/ 2839403 h 5097824"/>
              <a:gd name="connsiteX59" fmla="*/ 1319688 w 1348740"/>
              <a:gd name="connsiteY59" fmla="*/ 2867501 h 5097824"/>
              <a:gd name="connsiteX60" fmla="*/ 1302068 w 1348740"/>
              <a:gd name="connsiteY60" fmla="*/ 2969895 h 5097824"/>
              <a:gd name="connsiteX61" fmla="*/ 1280160 w 1348740"/>
              <a:gd name="connsiteY61" fmla="*/ 3101340 h 5097824"/>
              <a:gd name="connsiteX62" fmla="*/ 1264920 w 1348740"/>
              <a:gd name="connsiteY62" fmla="*/ 3185160 h 5097824"/>
              <a:gd name="connsiteX63" fmla="*/ 1249680 w 1348740"/>
              <a:gd name="connsiteY63" fmla="*/ 3246120 h 5097824"/>
              <a:gd name="connsiteX64" fmla="*/ 1232535 w 1348740"/>
              <a:gd name="connsiteY64" fmla="*/ 3317081 h 5097824"/>
              <a:gd name="connsiteX65" fmla="*/ 1220153 w 1348740"/>
              <a:gd name="connsiteY65" fmla="*/ 3342323 h 5097824"/>
              <a:gd name="connsiteX66" fmla="*/ 1211580 w 1348740"/>
              <a:gd name="connsiteY66" fmla="*/ 3413760 h 5097824"/>
              <a:gd name="connsiteX67" fmla="*/ 1203960 w 1348740"/>
              <a:gd name="connsiteY67" fmla="*/ 3436620 h 5097824"/>
              <a:gd name="connsiteX68" fmla="*/ 1196340 w 1348740"/>
              <a:gd name="connsiteY68" fmla="*/ 3459480 h 5097824"/>
              <a:gd name="connsiteX69" fmla="*/ 1173480 w 1348740"/>
              <a:gd name="connsiteY69" fmla="*/ 3505200 h 5097824"/>
              <a:gd name="connsiteX70" fmla="*/ 1158240 w 1348740"/>
              <a:gd name="connsiteY70" fmla="*/ 3528060 h 5097824"/>
              <a:gd name="connsiteX71" fmla="*/ 1150620 w 1348740"/>
              <a:gd name="connsiteY71" fmla="*/ 3550920 h 5097824"/>
              <a:gd name="connsiteX72" fmla="*/ 1120140 w 1348740"/>
              <a:gd name="connsiteY72" fmla="*/ 3596640 h 5097824"/>
              <a:gd name="connsiteX73" fmla="*/ 1104900 w 1348740"/>
              <a:gd name="connsiteY73" fmla="*/ 3619500 h 5097824"/>
              <a:gd name="connsiteX74" fmla="*/ 1074420 w 1348740"/>
              <a:gd name="connsiteY74" fmla="*/ 3688080 h 5097824"/>
              <a:gd name="connsiteX75" fmla="*/ 1066800 w 1348740"/>
              <a:gd name="connsiteY75" fmla="*/ 3710940 h 5097824"/>
              <a:gd name="connsiteX76" fmla="*/ 1051560 w 1348740"/>
              <a:gd name="connsiteY76" fmla="*/ 3733800 h 5097824"/>
              <a:gd name="connsiteX77" fmla="*/ 1036320 w 1348740"/>
              <a:gd name="connsiteY77" fmla="*/ 3779520 h 5097824"/>
              <a:gd name="connsiteX78" fmla="*/ 1005840 w 1348740"/>
              <a:gd name="connsiteY78" fmla="*/ 3825240 h 5097824"/>
              <a:gd name="connsiteX79" fmla="*/ 990600 w 1348740"/>
              <a:gd name="connsiteY79" fmla="*/ 3848100 h 5097824"/>
              <a:gd name="connsiteX80" fmla="*/ 960120 w 1348740"/>
              <a:gd name="connsiteY80" fmla="*/ 3886200 h 5097824"/>
              <a:gd name="connsiteX81" fmla="*/ 929640 w 1348740"/>
              <a:gd name="connsiteY81" fmla="*/ 3931920 h 5097824"/>
              <a:gd name="connsiteX82" fmla="*/ 914400 w 1348740"/>
              <a:gd name="connsiteY82" fmla="*/ 3954780 h 5097824"/>
              <a:gd name="connsiteX83" fmla="*/ 891540 w 1348740"/>
              <a:gd name="connsiteY83" fmla="*/ 3977640 h 5097824"/>
              <a:gd name="connsiteX84" fmla="*/ 876300 w 1348740"/>
              <a:gd name="connsiteY84" fmla="*/ 4023360 h 5097824"/>
              <a:gd name="connsiteX85" fmla="*/ 861060 w 1348740"/>
              <a:gd name="connsiteY85" fmla="*/ 4046220 h 5097824"/>
              <a:gd name="connsiteX86" fmla="*/ 853440 w 1348740"/>
              <a:gd name="connsiteY86" fmla="*/ 4069080 h 5097824"/>
              <a:gd name="connsiteX87" fmla="*/ 838200 w 1348740"/>
              <a:gd name="connsiteY87" fmla="*/ 4091940 h 5097824"/>
              <a:gd name="connsiteX88" fmla="*/ 822960 w 1348740"/>
              <a:gd name="connsiteY88" fmla="*/ 4137660 h 5097824"/>
              <a:gd name="connsiteX89" fmla="*/ 807720 w 1348740"/>
              <a:gd name="connsiteY89" fmla="*/ 4160520 h 5097824"/>
              <a:gd name="connsiteX90" fmla="*/ 800100 w 1348740"/>
              <a:gd name="connsiteY90" fmla="*/ 4183380 h 5097824"/>
              <a:gd name="connsiteX91" fmla="*/ 784860 w 1348740"/>
              <a:gd name="connsiteY91" fmla="*/ 4206240 h 5097824"/>
              <a:gd name="connsiteX92" fmla="*/ 765334 w 1348740"/>
              <a:gd name="connsiteY92" fmla="*/ 4221956 h 5097824"/>
              <a:gd name="connsiteX93" fmla="*/ 754380 w 1348740"/>
              <a:gd name="connsiteY93" fmla="*/ 4236720 h 5097824"/>
              <a:gd name="connsiteX94" fmla="*/ 739140 w 1348740"/>
              <a:gd name="connsiteY94" fmla="*/ 4259580 h 5097824"/>
              <a:gd name="connsiteX95" fmla="*/ 716280 w 1348740"/>
              <a:gd name="connsiteY95" fmla="*/ 4267200 h 5097824"/>
              <a:gd name="connsiteX96" fmla="*/ 693420 w 1348740"/>
              <a:gd name="connsiteY96" fmla="*/ 4282440 h 5097824"/>
              <a:gd name="connsiteX97" fmla="*/ 678180 w 1348740"/>
              <a:gd name="connsiteY97" fmla="*/ 4305300 h 5097824"/>
              <a:gd name="connsiteX98" fmla="*/ 655320 w 1348740"/>
              <a:gd name="connsiteY98" fmla="*/ 4320540 h 5097824"/>
              <a:gd name="connsiteX99" fmla="*/ 632460 w 1348740"/>
              <a:gd name="connsiteY99" fmla="*/ 4343400 h 5097824"/>
              <a:gd name="connsiteX100" fmla="*/ 609600 w 1348740"/>
              <a:gd name="connsiteY100" fmla="*/ 4358640 h 5097824"/>
              <a:gd name="connsiteX101" fmla="*/ 586740 w 1348740"/>
              <a:gd name="connsiteY101" fmla="*/ 4381500 h 5097824"/>
              <a:gd name="connsiteX102" fmla="*/ 571500 w 1348740"/>
              <a:gd name="connsiteY102" fmla="*/ 4404360 h 5097824"/>
              <a:gd name="connsiteX103" fmla="*/ 548640 w 1348740"/>
              <a:gd name="connsiteY103" fmla="*/ 4411980 h 5097824"/>
              <a:gd name="connsiteX104" fmla="*/ 525780 w 1348740"/>
              <a:gd name="connsiteY104" fmla="*/ 4434840 h 5097824"/>
              <a:gd name="connsiteX105" fmla="*/ 495300 w 1348740"/>
              <a:gd name="connsiteY105" fmla="*/ 4480560 h 5097824"/>
              <a:gd name="connsiteX106" fmla="*/ 472440 w 1348740"/>
              <a:gd name="connsiteY106" fmla="*/ 4488180 h 5097824"/>
              <a:gd name="connsiteX107" fmla="*/ 449580 w 1348740"/>
              <a:gd name="connsiteY107" fmla="*/ 4533900 h 5097824"/>
              <a:gd name="connsiteX108" fmla="*/ 426720 w 1348740"/>
              <a:gd name="connsiteY108" fmla="*/ 4549140 h 5097824"/>
              <a:gd name="connsiteX109" fmla="*/ 373380 w 1348740"/>
              <a:gd name="connsiteY109" fmla="*/ 4617720 h 5097824"/>
              <a:gd name="connsiteX110" fmla="*/ 358140 w 1348740"/>
              <a:gd name="connsiteY110" fmla="*/ 4640580 h 5097824"/>
              <a:gd name="connsiteX111" fmla="*/ 327660 w 1348740"/>
              <a:gd name="connsiteY111" fmla="*/ 4655820 h 5097824"/>
              <a:gd name="connsiteX112" fmla="*/ 312420 w 1348740"/>
              <a:gd name="connsiteY112" fmla="*/ 4678680 h 5097824"/>
              <a:gd name="connsiteX113" fmla="*/ 266700 w 1348740"/>
              <a:gd name="connsiteY113" fmla="*/ 4709160 h 5097824"/>
              <a:gd name="connsiteX114" fmla="*/ 228600 w 1348740"/>
              <a:gd name="connsiteY114" fmla="*/ 4747260 h 5097824"/>
              <a:gd name="connsiteX115" fmla="*/ 190500 w 1348740"/>
              <a:gd name="connsiteY115" fmla="*/ 4785360 h 5097824"/>
              <a:gd name="connsiteX116" fmla="*/ 182880 w 1348740"/>
              <a:gd name="connsiteY116" fmla="*/ 4808220 h 5097824"/>
              <a:gd name="connsiteX117" fmla="*/ 152400 w 1348740"/>
              <a:gd name="connsiteY117" fmla="*/ 4853940 h 5097824"/>
              <a:gd name="connsiteX118" fmla="*/ 114300 w 1348740"/>
              <a:gd name="connsiteY118" fmla="*/ 4922520 h 5097824"/>
              <a:gd name="connsiteX119" fmla="*/ 99060 w 1348740"/>
              <a:gd name="connsiteY119" fmla="*/ 4945380 h 5097824"/>
              <a:gd name="connsiteX120" fmla="*/ 76200 w 1348740"/>
              <a:gd name="connsiteY120" fmla="*/ 4960620 h 5097824"/>
              <a:gd name="connsiteX121" fmla="*/ 68580 w 1348740"/>
              <a:gd name="connsiteY121" fmla="*/ 4983480 h 5097824"/>
              <a:gd name="connsiteX122" fmla="*/ 38100 w 1348740"/>
              <a:gd name="connsiteY122" fmla="*/ 5029200 h 5097824"/>
              <a:gd name="connsiteX123" fmla="*/ 22860 w 1348740"/>
              <a:gd name="connsiteY123" fmla="*/ 5074920 h 5097824"/>
              <a:gd name="connsiteX124" fmla="*/ 0 w 1348740"/>
              <a:gd name="connsiteY124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1440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319087 w 1348740"/>
              <a:gd name="connsiteY6" fmla="*/ 225267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71500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92480 w 1348740"/>
              <a:gd name="connsiteY26" fmla="*/ 861060 h 5097824"/>
              <a:gd name="connsiteX27" fmla="*/ 815340 w 1348740"/>
              <a:gd name="connsiteY27" fmla="*/ 876300 h 5097824"/>
              <a:gd name="connsiteX28" fmla="*/ 845820 w 1348740"/>
              <a:gd name="connsiteY28" fmla="*/ 922020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72540 w 1348740"/>
              <a:gd name="connsiteY46" fmla="*/ 1676400 h 5097824"/>
              <a:gd name="connsiteX47" fmla="*/ 1266825 w 1348740"/>
              <a:gd name="connsiteY47" fmla="*/ 1688306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25880 w 1348740"/>
              <a:gd name="connsiteY57" fmla="*/ 2811780 h 5097824"/>
              <a:gd name="connsiteX58" fmla="*/ 1317784 w 1348740"/>
              <a:gd name="connsiteY58" fmla="*/ 2839403 h 5097824"/>
              <a:gd name="connsiteX59" fmla="*/ 1319688 w 1348740"/>
              <a:gd name="connsiteY59" fmla="*/ 2867501 h 5097824"/>
              <a:gd name="connsiteX60" fmla="*/ 1302068 w 1348740"/>
              <a:gd name="connsiteY60" fmla="*/ 2969895 h 5097824"/>
              <a:gd name="connsiteX61" fmla="*/ 1280160 w 1348740"/>
              <a:gd name="connsiteY61" fmla="*/ 3101340 h 5097824"/>
              <a:gd name="connsiteX62" fmla="*/ 1264920 w 1348740"/>
              <a:gd name="connsiteY62" fmla="*/ 3185160 h 5097824"/>
              <a:gd name="connsiteX63" fmla="*/ 1249680 w 1348740"/>
              <a:gd name="connsiteY63" fmla="*/ 3246120 h 5097824"/>
              <a:gd name="connsiteX64" fmla="*/ 1232535 w 1348740"/>
              <a:gd name="connsiteY64" fmla="*/ 3317081 h 5097824"/>
              <a:gd name="connsiteX65" fmla="*/ 1220153 w 1348740"/>
              <a:gd name="connsiteY65" fmla="*/ 3342323 h 5097824"/>
              <a:gd name="connsiteX66" fmla="*/ 1211580 w 1348740"/>
              <a:gd name="connsiteY66" fmla="*/ 3413760 h 5097824"/>
              <a:gd name="connsiteX67" fmla="*/ 1203960 w 1348740"/>
              <a:gd name="connsiteY67" fmla="*/ 3436620 h 5097824"/>
              <a:gd name="connsiteX68" fmla="*/ 1196340 w 1348740"/>
              <a:gd name="connsiteY68" fmla="*/ 3459480 h 5097824"/>
              <a:gd name="connsiteX69" fmla="*/ 1173480 w 1348740"/>
              <a:gd name="connsiteY69" fmla="*/ 3505200 h 5097824"/>
              <a:gd name="connsiteX70" fmla="*/ 1158240 w 1348740"/>
              <a:gd name="connsiteY70" fmla="*/ 3528060 h 5097824"/>
              <a:gd name="connsiteX71" fmla="*/ 1150620 w 1348740"/>
              <a:gd name="connsiteY71" fmla="*/ 3550920 h 5097824"/>
              <a:gd name="connsiteX72" fmla="*/ 1120140 w 1348740"/>
              <a:gd name="connsiteY72" fmla="*/ 3596640 h 5097824"/>
              <a:gd name="connsiteX73" fmla="*/ 1104900 w 1348740"/>
              <a:gd name="connsiteY73" fmla="*/ 3619500 h 5097824"/>
              <a:gd name="connsiteX74" fmla="*/ 1074420 w 1348740"/>
              <a:gd name="connsiteY74" fmla="*/ 3688080 h 5097824"/>
              <a:gd name="connsiteX75" fmla="*/ 1066800 w 1348740"/>
              <a:gd name="connsiteY75" fmla="*/ 3710940 h 5097824"/>
              <a:gd name="connsiteX76" fmla="*/ 1051560 w 1348740"/>
              <a:gd name="connsiteY76" fmla="*/ 3733800 h 5097824"/>
              <a:gd name="connsiteX77" fmla="*/ 1036320 w 1348740"/>
              <a:gd name="connsiteY77" fmla="*/ 3779520 h 5097824"/>
              <a:gd name="connsiteX78" fmla="*/ 1005840 w 1348740"/>
              <a:gd name="connsiteY78" fmla="*/ 3825240 h 5097824"/>
              <a:gd name="connsiteX79" fmla="*/ 990600 w 1348740"/>
              <a:gd name="connsiteY79" fmla="*/ 3848100 h 5097824"/>
              <a:gd name="connsiteX80" fmla="*/ 960120 w 1348740"/>
              <a:gd name="connsiteY80" fmla="*/ 3886200 h 5097824"/>
              <a:gd name="connsiteX81" fmla="*/ 929640 w 1348740"/>
              <a:gd name="connsiteY81" fmla="*/ 3931920 h 5097824"/>
              <a:gd name="connsiteX82" fmla="*/ 914400 w 1348740"/>
              <a:gd name="connsiteY82" fmla="*/ 3954780 h 5097824"/>
              <a:gd name="connsiteX83" fmla="*/ 891540 w 1348740"/>
              <a:gd name="connsiteY83" fmla="*/ 3977640 h 5097824"/>
              <a:gd name="connsiteX84" fmla="*/ 876300 w 1348740"/>
              <a:gd name="connsiteY84" fmla="*/ 4023360 h 5097824"/>
              <a:gd name="connsiteX85" fmla="*/ 861060 w 1348740"/>
              <a:gd name="connsiteY85" fmla="*/ 4046220 h 5097824"/>
              <a:gd name="connsiteX86" fmla="*/ 853440 w 1348740"/>
              <a:gd name="connsiteY86" fmla="*/ 4069080 h 5097824"/>
              <a:gd name="connsiteX87" fmla="*/ 838200 w 1348740"/>
              <a:gd name="connsiteY87" fmla="*/ 4091940 h 5097824"/>
              <a:gd name="connsiteX88" fmla="*/ 822960 w 1348740"/>
              <a:gd name="connsiteY88" fmla="*/ 4137660 h 5097824"/>
              <a:gd name="connsiteX89" fmla="*/ 807720 w 1348740"/>
              <a:gd name="connsiteY89" fmla="*/ 4160520 h 5097824"/>
              <a:gd name="connsiteX90" fmla="*/ 800100 w 1348740"/>
              <a:gd name="connsiteY90" fmla="*/ 4183380 h 5097824"/>
              <a:gd name="connsiteX91" fmla="*/ 772954 w 1348740"/>
              <a:gd name="connsiteY91" fmla="*/ 4201478 h 5097824"/>
              <a:gd name="connsiteX92" fmla="*/ 765334 w 1348740"/>
              <a:gd name="connsiteY92" fmla="*/ 4221956 h 5097824"/>
              <a:gd name="connsiteX93" fmla="*/ 754380 w 1348740"/>
              <a:gd name="connsiteY93" fmla="*/ 4236720 h 5097824"/>
              <a:gd name="connsiteX94" fmla="*/ 739140 w 1348740"/>
              <a:gd name="connsiteY94" fmla="*/ 4259580 h 5097824"/>
              <a:gd name="connsiteX95" fmla="*/ 716280 w 1348740"/>
              <a:gd name="connsiteY95" fmla="*/ 4267200 h 5097824"/>
              <a:gd name="connsiteX96" fmla="*/ 693420 w 1348740"/>
              <a:gd name="connsiteY96" fmla="*/ 4282440 h 5097824"/>
              <a:gd name="connsiteX97" fmla="*/ 678180 w 1348740"/>
              <a:gd name="connsiteY97" fmla="*/ 4305300 h 5097824"/>
              <a:gd name="connsiteX98" fmla="*/ 655320 w 1348740"/>
              <a:gd name="connsiteY98" fmla="*/ 4320540 h 5097824"/>
              <a:gd name="connsiteX99" fmla="*/ 632460 w 1348740"/>
              <a:gd name="connsiteY99" fmla="*/ 4343400 h 5097824"/>
              <a:gd name="connsiteX100" fmla="*/ 609600 w 1348740"/>
              <a:gd name="connsiteY100" fmla="*/ 4358640 h 5097824"/>
              <a:gd name="connsiteX101" fmla="*/ 586740 w 1348740"/>
              <a:gd name="connsiteY101" fmla="*/ 4381500 h 5097824"/>
              <a:gd name="connsiteX102" fmla="*/ 571500 w 1348740"/>
              <a:gd name="connsiteY102" fmla="*/ 4404360 h 5097824"/>
              <a:gd name="connsiteX103" fmla="*/ 548640 w 1348740"/>
              <a:gd name="connsiteY103" fmla="*/ 4411980 h 5097824"/>
              <a:gd name="connsiteX104" fmla="*/ 525780 w 1348740"/>
              <a:gd name="connsiteY104" fmla="*/ 4434840 h 5097824"/>
              <a:gd name="connsiteX105" fmla="*/ 495300 w 1348740"/>
              <a:gd name="connsiteY105" fmla="*/ 4480560 h 5097824"/>
              <a:gd name="connsiteX106" fmla="*/ 472440 w 1348740"/>
              <a:gd name="connsiteY106" fmla="*/ 4488180 h 5097824"/>
              <a:gd name="connsiteX107" fmla="*/ 449580 w 1348740"/>
              <a:gd name="connsiteY107" fmla="*/ 4533900 h 5097824"/>
              <a:gd name="connsiteX108" fmla="*/ 426720 w 1348740"/>
              <a:gd name="connsiteY108" fmla="*/ 4549140 h 5097824"/>
              <a:gd name="connsiteX109" fmla="*/ 373380 w 1348740"/>
              <a:gd name="connsiteY109" fmla="*/ 4617720 h 5097824"/>
              <a:gd name="connsiteX110" fmla="*/ 358140 w 1348740"/>
              <a:gd name="connsiteY110" fmla="*/ 4640580 h 5097824"/>
              <a:gd name="connsiteX111" fmla="*/ 327660 w 1348740"/>
              <a:gd name="connsiteY111" fmla="*/ 4655820 h 5097824"/>
              <a:gd name="connsiteX112" fmla="*/ 312420 w 1348740"/>
              <a:gd name="connsiteY112" fmla="*/ 4678680 h 5097824"/>
              <a:gd name="connsiteX113" fmla="*/ 266700 w 1348740"/>
              <a:gd name="connsiteY113" fmla="*/ 4709160 h 5097824"/>
              <a:gd name="connsiteX114" fmla="*/ 228600 w 1348740"/>
              <a:gd name="connsiteY114" fmla="*/ 4747260 h 5097824"/>
              <a:gd name="connsiteX115" fmla="*/ 190500 w 1348740"/>
              <a:gd name="connsiteY115" fmla="*/ 4785360 h 5097824"/>
              <a:gd name="connsiteX116" fmla="*/ 182880 w 1348740"/>
              <a:gd name="connsiteY116" fmla="*/ 4808220 h 5097824"/>
              <a:gd name="connsiteX117" fmla="*/ 152400 w 1348740"/>
              <a:gd name="connsiteY117" fmla="*/ 4853940 h 5097824"/>
              <a:gd name="connsiteX118" fmla="*/ 114300 w 1348740"/>
              <a:gd name="connsiteY118" fmla="*/ 4922520 h 5097824"/>
              <a:gd name="connsiteX119" fmla="*/ 99060 w 1348740"/>
              <a:gd name="connsiteY119" fmla="*/ 4945380 h 5097824"/>
              <a:gd name="connsiteX120" fmla="*/ 76200 w 1348740"/>
              <a:gd name="connsiteY120" fmla="*/ 4960620 h 5097824"/>
              <a:gd name="connsiteX121" fmla="*/ 68580 w 1348740"/>
              <a:gd name="connsiteY121" fmla="*/ 4983480 h 5097824"/>
              <a:gd name="connsiteX122" fmla="*/ 38100 w 1348740"/>
              <a:gd name="connsiteY122" fmla="*/ 5029200 h 5097824"/>
              <a:gd name="connsiteX123" fmla="*/ 22860 w 1348740"/>
              <a:gd name="connsiteY123" fmla="*/ 5074920 h 5097824"/>
              <a:gd name="connsiteX124" fmla="*/ 0 w 1348740"/>
              <a:gd name="connsiteY124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1440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319087 w 1348740"/>
              <a:gd name="connsiteY6" fmla="*/ 225267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71500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92480 w 1348740"/>
              <a:gd name="connsiteY26" fmla="*/ 861060 h 5097824"/>
              <a:gd name="connsiteX27" fmla="*/ 815340 w 1348740"/>
              <a:gd name="connsiteY27" fmla="*/ 876300 h 5097824"/>
              <a:gd name="connsiteX28" fmla="*/ 845820 w 1348740"/>
              <a:gd name="connsiteY28" fmla="*/ 922020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72540 w 1348740"/>
              <a:gd name="connsiteY46" fmla="*/ 1676400 h 5097824"/>
              <a:gd name="connsiteX47" fmla="*/ 1266825 w 1348740"/>
              <a:gd name="connsiteY47" fmla="*/ 1688306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25880 w 1348740"/>
              <a:gd name="connsiteY57" fmla="*/ 2811780 h 5097824"/>
              <a:gd name="connsiteX58" fmla="*/ 1317784 w 1348740"/>
              <a:gd name="connsiteY58" fmla="*/ 2839403 h 5097824"/>
              <a:gd name="connsiteX59" fmla="*/ 1319688 w 1348740"/>
              <a:gd name="connsiteY59" fmla="*/ 2867501 h 5097824"/>
              <a:gd name="connsiteX60" fmla="*/ 1302068 w 1348740"/>
              <a:gd name="connsiteY60" fmla="*/ 2969895 h 5097824"/>
              <a:gd name="connsiteX61" fmla="*/ 1280160 w 1348740"/>
              <a:gd name="connsiteY61" fmla="*/ 3101340 h 5097824"/>
              <a:gd name="connsiteX62" fmla="*/ 1264920 w 1348740"/>
              <a:gd name="connsiteY62" fmla="*/ 3185160 h 5097824"/>
              <a:gd name="connsiteX63" fmla="*/ 1249680 w 1348740"/>
              <a:gd name="connsiteY63" fmla="*/ 3246120 h 5097824"/>
              <a:gd name="connsiteX64" fmla="*/ 1232535 w 1348740"/>
              <a:gd name="connsiteY64" fmla="*/ 3317081 h 5097824"/>
              <a:gd name="connsiteX65" fmla="*/ 1220153 w 1348740"/>
              <a:gd name="connsiteY65" fmla="*/ 3342323 h 5097824"/>
              <a:gd name="connsiteX66" fmla="*/ 1211580 w 1348740"/>
              <a:gd name="connsiteY66" fmla="*/ 3413760 h 5097824"/>
              <a:gd name="connsiteX67" fmla="*/ 1203960 w 1348740"/>
              <a:gd name="connsiteY67" fmla="*/ 3436620 h 5097824"/>
              <a:gd name="connsiteX68" fmla="*/ 1196340 w 1348740"/>
              <a:gd name="connsiteY68" fmla="*/ 3459480 h 5097824"/>
              <a:gd name="connsiteX69" fmla="*/ 1173480 w 1348740"/>
              <a:gd name="connsiteY69" fmla="*/ 3505200 h 5097824"/>
              <a:gd name="connsiteX70" fmla="*/ 1158240 w 1348740"/>
              <a:gd name="connsiteY70" fmla="*/ 3528060 h 5097824"/>
              <a:gd name="connsiteX71" fmla="*/ 1150620 w 1348740"/>
              <a:gd name="connsiteY71" fmla="*/ 3550920 h 5097824"/>
              <a:gd name="connsiteX72" fmla="*/ 1120140 w 1348740"/>
              <a:gd name="connsiteY72" fmla="*/ 3596640 h 5097824"/>
              <a:gd name="connsiteX73" fmla="*/ 1104900 w 1348740"/>
              <a:gd name="connsiteY73" fmla="*/ 3619500 h 5097824"/>
              <a:gd name="connsiteX74" fmla="*/ 1074420 w 1348740"/>
              <a:gd name="connsiteY74" fmla="*/ 3688080 h 5097824"/>
              <a:gd name="connsiteX75" fmla="*/ 1066800 w 1348740"/>
              <a:gd name="connsiteY75" fmla="*/ 3710940 h 5097824"/>
              <a:gd name="connsiteX76" fmla="*/ 1051560 w 1348740"/>
              <a:gd name="connsiteY76" fmla="*/ 3733800 h 5097824"/>
              <a:gd name="connsiteX77" fmla="*/ 1036320 w 1348740"/>
              <a:gd name="connsiteY77" fmla="*/ 3779520 h 5097824"/>
              <a:gd name="connsiteX78" fmla="*/ 1005840 w 1348740"/>
              <a:gd name="connsiteY78" fmla="*/ 3825240 h 5097824"/>
              <a:gd name="connsiteX79" fmla="*/ 990600 w 1348740"/>
              <a:gd name="connsiteY79" fmla="*/ 3848100 h 5097824"/>
              <a:gd name="connsiteX80" fmla="*/ 960120 w 1348740"/>
              <a:gd name="connsiteY80" fmla="*/ 3886200 h 5097824"/>
              <a:gd name="connsiteX81" fmla="*/ 929640 w 1348740"/>
              <a:gd name="connsiteY81" fmla="*/ 3931920 h 5097824"/>
              <a:gd name="connsiteX82" fmla="*/ 914400 w 1348740"/>
              <a:gd name="connsiteY82" fmla="*/ 3954780 h 5097824"/>
              <a:gd name="connsiteX83" fmla="*/ 891540 w 1348740"/>
              <a:gd name="connsiteY83" fmla="*/ 3977640 h 5097824"/>
              <a:gd name="connsiteX84" fmla="*/ 876300 w 1348740"/>
              <a:gd name="connsiteY84" fmla="*/ 4023360 h 5097824"/>
              <a:gd name="connsiteX85" fmla="*/ 861060 w 1348740"/>
              <a:gd name="connsiteY85" fmla="*/ 4046220 h 5097824"/>
              <a:gd name="connsiteX86" fmla="*/ 853440 w 1348740"/>
              <a:gd name="connsiteY86" fmla="*/ 4069080 h 5097824"/>
              <a:gd name="connsiteX87" fmla="*/ 838200 w 1348740"/>
              <a:gd name="connsiteY87" fmla="*/ 4091940 h 5097824"/>
              <a:gd name="connsiteX88" fmla="*/ 818198 w 1348740"/>
              <a:gd name="connsiteY88" fmla="*/ 4128135 h 5097824"/>
              <a:gd name="connsiteX89" fmla="*/ 807720 w 1348740"/>
              <a:gd name="connsiteY89" fmla="*/ 4160520 h 5097824"/>
              <a:gd name="connsiteX90" fmla="*/ 800100 w 1348740"/>
              <a:gd name="connsiteY90" fmla="*/ 4183380 h 5097824"/>
              <a:gd name="connsiteX91" fmla="*/ 772954 w 1348740"/>
              <a:gd name="connsiteY91" fmla="*/ 4201478 h 5097824"/>
              <a:gd name="connsiteX92" fmla="*/ 765334 w 1348740"/>
              <a:gd name="connsiteY92" fmla="*/ 4221956 h 5097824"/>
              <a:gd name="connsiteX93" fmla="*/ 754380 w 1348740"/>
              <a:gd name="connsiteY93" fmla="*/ 4236720 h 5097824"/>
              <a:gd name="connsiteX94" fmla="*/ 739140 w 1348740"/>
              <a:gd name="connsiteY94" fmla="*/ 4259580 h 5097824"/>
              <a:gd name="connsiteX95" fmla="*/ 716280 w 1348740"/>
              <a:gd name="connsiteY95" fmla="*/ 4267200 h 5097824"/>
              <a:gd name="connsiteX96" fmla="*/ 693420 w 1348740"/>
              <a:gd name="connsiteY96" fmla="*/ 4282440 h 5097824"/>
              <a:gd name="connsiteX97" fmla="*/ 678180 w 1348740"/>
              <a:gd name="connsiteY97" fmla="*/ 4305300 h 5097824"/>
              <a:gd name="connsiteX98" fmla="*/ 655320 w 1348740"/>
              <a:gd name="connsiteY98" fmla="*/ 4320540 h 5097824"/>
              <a:gd name="connsiteX99" fmla="*/ 632460 w 1348740"/>
              <a:gd name="connsiteY99" fmla="*/ 4343400 h 5097824"/>
              <a:gd name="connsiteX100" fmla="*/ 609600 w 1348740"/>
              <a:gd name="connsiteY100" fmla="*/ 4358640 h 5097824"/>
              <a:gd name="connsiteX101" fmla="*/ 586740 w 1348740"/>
              <a:gd name="connsiteY101" fmla="*/ 4381500 h 5097824"/>
              <a:gd name="connsiteX102" fmla="*/ 571500 w 1348740"/>
              <a:gd name="connsiteY102" fmla="*/ 4404360 h 5097824"/>
              <a:gd name="connsiteX103" fmla="*/ 548640 w 1348740"/>
              <a:gd name="connsiteY103" fmla="*/ 4411980 h 5097824"/>
              <a:gd name="connsiteX104" fmla="*/ 525780 w 1348740"/>
              <a:gd name="connsiteY104" fmla="*/ 4434840 h 5097824"/>
              <a:gd name="connsiteX105" fmla="*/ 495300 w 1348740"/>
              <a:gd name="connsiteY105" fmla="*/ 4480560 h 5097824"/>
              <a:gd name="connsiteX106" fmla="*/ 472440 w 1348740"/>
              <a:gd name="connsiteY106" fmla="*/ 4488180 h 5097824"/>
              <a:gd name="connsiteX107" fmla="*/ 449580 w 1348740"/>
              <a:gd name="connsiteY107" fmla="*/ 4533900 h 5097824"/>
              <a:gd name="connsiteX108" fmla="*/ 426720 w 1348740"/>
              <a:gd name="connsiteY108" fmla="*/ 4549140 h 5097824"/>
              <a:gd name="connsiteX109" fmla="*/ 373380 w 1348740"/>
              <a:gd name="connsiteY109" fmla="*/ 4617720 h 5097824"/>
              <a:gd name="connsiteX110" fmla="*/ 358140 w 1348740"/>
              <a:gd name="connsiteY110" fmla="*/ 4640580 h 5097824"/>
              <a:gd name="connsiteX111" fmla="*/ 327660 w 1348740"/>
              <a:gd name="connsiteY111" fmla="*/ 4655820 h 5097824"/>
              <a:gd name="connsiteX112" fmla="*/ 312420 w 1348740"/>
              <a:gd name="connsiteY112" fmla="*/ 4678680 h 5097824"/>
              <a:gd name="connsiteX113" fmla="*/ 266700 w 1348740"/>
              <a:gd name="connsiteY113" fmla="*/ 4709160 h 5097824"/>
              <a:gd name="connsiteX114" fmla="*/ 228600 w 1348740"/>
              <a:gd name="connsiteY114" fmla="*/ 4747260 h 5097824"/>
              <a:gd name="connsiteX115" fmla="*/ 190500 w 1348740"/>
              <a:gd name="connsiteY115" fmla="*/ 4785360 h 5097824"/>
              <a:gd name="connsiteX116" fmla="*/ 182880 w 1348740"/>
              <a:gd name="connsiteY116" fmla="*/ 4808220 h 5097824"/>
              <a:gd name="connsiteX117" fmla="*/ 152400 w 1348740"/>
              <a:gd name="connsiteY117" fmla="*/ 4853940 h 5097824"/>
              <a:gd name="connsiteX118" fmla="*/ 114300 w 1348740"/>
              <a:gd name="connsiteY118" fmla="*/ 4922520 h 5097824"/>
              <a:gd name="connsiteX119" fmla="*/ 99060 w 1348740"/>
              <a:gd name="connsiteY119" fmla="*/ 4945380 h 5097824"/>
              <a:gd name="connsiteX120" fmla="*/ 76200 w 1348740"/>
              <a:gd name="connsiteY120" fmla="*/ 4960620 h 5097824"/>
              <a:gd name="connsiteX121" fmla="*/ 68580 w 1348740"/>
              <a:gd name="connsiteY121" fmla="*/ 4983480 h 5097824"/>
              <a:gd name="connsiteX122" fmla="*/ 38100 w 1348740"/>
              <a:gd name="connsiteY122" fmla="*/ 5029200 h 5097824"/>
              <a:gd name="connsiteX123" fmla="*/ 22860 w 1348740"/>
              <a:gd name="connsiteY123" fmla="*/ 5074920 h 5097824"/>
              <a:gd name="connsiteX124" fmla="*/ 0 w 1348740"/>
              <a:gd name="connsiteY124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1440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319087 w 1348740"/>
              <a:gd name="connsiteY6" fmla="*/ 225267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71500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92480 w 1348740"/>
              <a:gd name="connsiteY26" fmla="*/ 861060 h 5097824"/>
              <a:gd name="connsiteX27" fmla="*/ 815340 w 1348740"/>
              <a:gd name="connsiteY27" fmla="*/ 876300 h 5097824"/>
              <a:gd name="connsiteX28" fmla="*/ 845820 w 1348740"/>
              <a:gd name="connsiteY28" fmla="*/ 922020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72540 w 1348740"/>
              <a:gd name="connsiteY46" fmla="*/ 1676400 h 5097824"/>
              <a:gd name="connsiteX47" fmla="*/ 1266825 w 1348740"/>
              <a:gd name="connsiteY47" fmla="*/ 1688306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25880 w 1348740"/>
              <a:gd name="connsiteY57" fmla="*/ 2811780 h 5097824"/>
              <a:gd name="connsiteX58" fmla="*/ 1317784 w 1348740"/>
              <a:gd name="connsiteY58" fmla="*/ 2839403 h 5097824"/>
              <a:gd name="connsiteX59" fmla="*/ 1319688 w 1348740"/>
              <a:gd name="connsiteY59" fmla="*/ 2867501 h 5097824"/>
              <a:gd name="connsiteX60" fmla="*/ 1302068 w 1348740"/>
              <a:gd name="connsiteY60" fmla="*/ 2969895 h 5097824"/>
              <a:gd name="connsiteX61" fmla="*/ 1280160 w 1348740"/>
              <a:gd name="connsiteY61" fmla="*/ 3101340 h 5097824"/>
              <a:gd name="connsiteX62" fmla="*/ 1264920 w 1348740"/>
              <a:gd name="connsiteY62" fmla="*/ 3185160 h 5097824"/>
              <a:gd name="connsiteX63" fmla="*/ 1249680 w 1348740"/>
              <a:gd name="connsiteY63" fmla="*/ 3246120 h 5097824"/>
              <a:gd name="connsiteX64" fmla="*/ 1232535 w 1348740"/>
              <a:gd name="connsiteY64" fmla="*/ 3317081 h 5097824"/>
              <a:gd name="connsiteX65" fmla="*/ 1220153 w 1348740"/>
              <a:gd name="connsiteY65" fmla="*/ 3342323 h 5097824"/>
              <a:gd name="connsiteX66" fmla="*/ 1211580 w 1348740"/>
              <a:gd name="connsiteY66" fmla="*/ 3413760 h 5097824"/>
              <a:gd name="connsiteX67" fmla="*/ 1203960 w 1348740"/>
              <a:gd name="connsiteY67" fmla="*/ 3436620 h 5097824"/>
              <a:gd name="connsiteX68" fmla="*/ 1196340 w 1348740"/>
              <a:gd name="connsiteY68" fmla="*/ 3459480 h 5097824"/>
              <a:gd name="connsiteX69" fmla="*/ 1173480 w 1348740"/>
              <a:gd name="connsiteY69" fmla="*/ 3505200 h 5097824"/>
              <a:gd name="connsiteX70" fmla="*/ 1158240 w 1348740"/>
              <a:gd name="connsiteY70" fmla="*/ 3528060 h 5097824"/>
              <a:gd name="connsiteX71" fmla="*/ 1150620 w 1348740"/>
              <a:gd name="connsiteY71" fmla="*/ 3550920 h 5097824"/>
              <a:gd name="connsiteX72" fmla="*/ 1120140 w 1348740"/>
              <a:gd name="connsiteY72" fmla="*/ 3596640 h 5097824"/>
              <a:gd name="connsiteX73" fmla="*/ 1104900 w 1348740"/>
              <a:gd name="connsiteY73" fmla="*/ 3619500 h 5097824"/>
              <a:gd name="connsiteX74" fmla="*/ 1074420 w 1348740"/>
              <a:gd name="connsiteY74" fmla="*/ 3688080 h 5097824"/>
              <a:gd name="connsiteX75" fmla="*/ 1066800 w 1348740"/>
              <a:gd name="connsiteY75" fmla="*/ 3710940 h 5097824"/>
              <a:gd name="connsiteX76" fmla="*/ 1051560 w 1348740"/>
              <a:gd name="connsiteY76" fmla="*/ 3733800 h 5097824"/>
              <a:gd name="connsiteX77" fmla="*/ 1036320 w 1348740"/>
              <a:gd name="connsiteY77" fmla="*/ 3779520 h 5097824"/>
              <a:gd name="connsiteX78" fmla="*/ 1005840 w 1348740"/>
              <a:gd name="connsiteY78" fmla="*/ 3825240 h 5097824"/>
              <a:gd name="connsiteX79" fmla="*/ 990600 w 1348740"/>
              <a:gd name="connsiteY79" fmla="*/ 3848100 h 5097824"/>
              <a:gd name="connsiteX80" fmla="*/ 960120 w 1348740"/>
              <a:gd name="connsiteY80" fmla="*/ 3886200 h 5097824"/>
              <a:gd name="connsiteX81" fmla="*/ 929640 w 1348740"/>
              <a:gd name="connsiteY81" fmla="*/ 3931920 h 5097824"/>
              <a:gd name="connsiteX82" fmla="*/ 914400 w 1348740"/>
              <a:gd name="connsiteY82" fmla="*/ 3954780 h 5097824"/>
              <a:gd name="connsiteX83" fmla="*/ 891540 w 1348740"/>
              <a:gd name="connsiteY83" fmla="*/ 3977640 h 5097824"/>
              <a:gd name="connsiteX84" fmla="*/ 881063 w 1348740"/>
              <a:gd name="connsiteY84" fmla="*/ 4030503 h 5097824"/>
              <a:gd name="connsiteX85" fmla="*/ 861060 w 1348740"/>
              <a:gd name="connsiteY85" fmla="*/ 4046220 h 5097824"/>
              <a:gd name="connsiteX86" fmla="*/ 853440 w 1348740"/>
              <a:gd name="connsiteY86" fmla="*/ 4069080 h 5097824"/>
              <a:gd name="connsiteX87" fmla="*/ 838200 w 1348740"/>
              <a:gd name="connsiteY87" fmla="*/ 4091940 h 5097824"/>
              <a:gd name="connsiteX88" fmla="*/ 818198 w 1348740"/>
              <a:gd name="connsiteY88" fmla="*/ 4128135 h 5097824"/>
              <a:gd name="connsiteX89" fmla="*/ 807720 w 1348740"/>
              <a:gd name="connsiteY89" fmla="*/ 4160520 h 5097824"/>
              <a:gd name="connsiteX90" fmla="*/ 800100 w 1348740"/>
              <a:gd name="connsiteY90" fmla="*/ 4183380 h 5097824"/>
              <a:gd name="connsiteX91" fmla="*/ 772954 w 1348740"/>
              <a:gd name="connsiteY91" fmla="*/ 4201478 h 5097824"/>
              <a:gd name="connsiteX92" fmla="*/ 765334 w 1348740"/>
              <a:gd name="connsiteY92" fmla="*/ 4221956 h 5097824"/>
              <a:gd name="connsiteX93" fmla="*/ 754380 w 1348740"/>
              <a:gd name="connsiteY93" fmla="*/ 4236720 h 5097824"/>
              <a:gd name="connsiteX94" fmla="*/ 739140 w 1348740"/>
              <a:gd name="connsiteY94" fmla="*/ 4259580 h 5097824"/>
              <a:gd name="connsiteX95" fmla="*/ 716280 w 1348740"/>
              <a:gd name="connsiteY95" fmla="*/ 4267200 h 5097824"/>
              <a:gd name="connsiteX96" fmla="*/ 693420 w 1348740"/>
              <a:gd name="connsiteY96" fmla="*/ 4282440 h 5097824"/>
              <a:gd name="connsiteX97" fmla="*/ 678180 w 1348740"/>
              <a:gd name="connsiteY97" fmla="*/ 4305300 h 5097824"/>
              <a:gd name="connsiteX98" fmla="*/ 655320 w 1348740"/>
              <a:gd name="connsiteY98" fmla="*/ 4320540 h 5097824"/>
              <a:gd name="connsiteX99" fmla="*/ 632460 w 1348740"/>
              <a:gd name="connsiteY99" fmla="*/ 4343400 h 5097824"/>
              <a:gd name="connsiteX100" fmla="*/ 609600 w 1348740"/>
              <a:gd name="connsiteY100" fmla="*/ 4358640 h 5097824"/>
              <a:gd name="connsiteX101" fmla="*/ 586740 w 1348740"/>
              <a:gd name="connsiteY101" fmla="*/ 4381500 h 5097824"/>
              <a:gd name="connsiteX102" fmla="*/ 571500 w 1348740"/>
              <a:gd name="connsiteY102" fmla="*/ 4404360 h 5097824"/>
              <a:gd name="connsiteX103" fmla="*/ 548640 w 1348740"/>
              <a:gd name="connsiteY103" fmla="*/ 4411980 h 5097824"/>
              <a:gd name="connsiteX104" fmla="*/ 525780 w 1348740"/>
              <a:gd name="connsiteY104" fmla="*/ 4434840 h 5097824"/>
              <a:gd name="connsiteX105" fmla="*/ 495300 w 1348740"/>
              <a:gd name="connsiteY105" fmla="*/ 4480560 h 5097824"/>
              <a:gd name="connsiteX106" fmla="*/ 472440 w 1348740"/>
              <a:gd name="connsiteY106" fmla="*/ 4488180 h 5097824"/>
              <a:gd name="connsiteX107" fmla="*/ 449580 w 1348740"/>
              <a:gd name="connsiteY107" fmla="*/ 4533900 h 5097824"/>
              <a:gd name="connsiteX108" fmla="*/ 426720 w 1348740"/>
              <a:gd name="connsiteY108" fmla="*/ 4549140 h 5097824"/>
              <a:gd name="connsiteX109" fmla="*/ 373380 w 1348740"/>
              <a:gd name="connsiteY109" fmla="*/ 4617720 h 5097824"/>
              <a:gd name="connsiteX110" fmla="*/ 358140 w 1348740"/>
              <a:gd name="connsiteY110" fmla="*/ 4640580 h 5097824"/>
              <a:gd name="connsiteX111" fmla="*/ 327660 w 1348740"/>
              <a:gd name="connsiteY111" fmla="*/ 4655820 h 5097824"/>
              <a:gd name="connsiteX112" fmla="*/ 312420 w 1348740"/>
              <a:gd name="connsiteY112" fmla="*/ 4678680 h 5097824"/>
              <a:gd name="connsiteX113" fmla="*/ 266700 w 1348740"/>
              <a:gd name="connsiteY113" fmla="*/ 4709160 h 5097824"/>
              <a:gd name="connsiteX114" fmla="*/ 228600 w 1348740"/>
              <a:gd name="connsiteY114" fmla="*/ 4747260 h 5097824"/>
              <a:gd name="connsiteX115" fmla="*/ 190500 w 1348740"/>
              <a:gd name="connsiteY115" fmla="*/ 4785360 h 5097824"/>
              <a:gd name="connsiteX116" fmla="*/ 182880 w 1348740"/>
              <a:gd name="connsiteY116" fmla="*/ 4808220 h 5097824"/>
              <a:gd name="connsiteX117" fmla="*/ 152400 w 1348740"/>
              <a:gd name="connsiteY117" fmla="*/ 4853940 h 5097824"/>
              <a:gd name="connsiteX118" fmla="*/ 114300 w 1348740"/>
              <a:gd name="connsiteY118" fmla="*/ 4922520 h 5097824"/>
              <a:gd name="connsiteX119" fmla="*/ 99060 w 1348740"/>
              <a:gd name="connsiteY119" fmla="*/ 4945380 h 5097824"/>
              <a:gd name="connsiteX120" fmla="*/ 76200 w 1348740"/>
              <a:gd name="connsiteY120" fmla="*/ 4960620 h 5097824"/>
              <a:gd name="connsiteX121" fmla="*/ 68580 w 1348740"/>
              <a:gd name="connsiteY121" fmla="*/ 4983480 h 5097824"/>
              <a:gd name="connsiteX122" fmla="*/ 38100 w 1348740"/>
              <a:gd name="connsiteY122" fmla="*/ 5029200 h 5097824"/>
              <a:gd name="connsiteX123" fmla="*/ 22860 w 1348740"/>
              <a:gd name="connsiteY123" fmla="*/ 5074920 h 5097824"/>
              <a:gd name="connsiteX124" fmla="*/ 0 w 1348740"/>
              <a:gd name="connsiteY124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1440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319087 w 1348740"/>
              <a:gd name="connsiteY6" fmla="*/ 225267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71500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92480 w 1348740"/>
              <a:gd name="connsiteY26" fmla="*/ 861060 h 5097824"/>
              <a:gd name="connsiteX27" fmla="*/ 815340 w 1348740"/>
              <a:gd name="connsiteY27" fmla="*/ 876300 h 5097824"/>
              <a:gd name="connsiteX28" fmla="*/ 845820 w 1348740"/>
              <a:gd name="connsiteY28" fmla="*/ 922020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72540 w 1348740"/>
              <a:gd name="connsiteY46" fmla="*/ 1676400 h 5097824"/>
              <a:gd name="connsiteX47" fmla="*/ 1266825 w 1348740"/>
              <a:gd name="connsiteY47" fmla="*/ 1688306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25880 w 1348740"/>
              <a:gd name="connsiteY57" fmla="*/ 2811780 h 5097824"/>
              <a:gd name="connsiteX58" fmla="*/ 1317784 w 1348740"/>
              <a:gd name="connsiteY58" fmla="*/ 2839403 h 5097824"/>
              <a:gd name="connsiteX59" fmla="*/ 1319688 w 1348740"/>
              <a:gd name="connsiteY59" fmla="*/ 2867501 h 5097824"/>
              <a:gd name="connsiteX60" fmla="*/ 1302068 w 1348740"/>
              <a:gd name="connsiteY60" fmla="*/ 2969895 h 5097824"/>
              <a:gd name="connsiteX61" fmla="*/ 1280160 w 1348740"/>
              <a:gd name="connsiteY61" fmla="*/ 3101340 h 5097824"/>
              <a:gd name="connsiteX62" fmla="*/ 1264920 w 1348740"/>
              <a:gd name="connsiteY62" fmla="*/ 3185160 h 5097824"/>
              <a:gd name="connsiteX63" fmla="*/ 1249680 w 1348740"/>
              <a:gd name="connsiteY63" fmla="*/ 3246120 h 5097824"/>
              <a:gd name="connsiteX64" fmla="*/ 1232535 w 1348740"/>
              <a:gd name="connsiteY64" fmla="*/ 3317081 h 5097824"/>
              <a:gd name="connsiteX65" fmla="*/ 1220153 w 1348740"/>
              <a:gd name="connsiteY65" fmla="*/ 3342323 h 5097824"/>
              <a:gd name="connsiteX66" fmla="*/ 1211580 w 1348740"/>
              <a:gd name="connsiteY66" fmla="*/ 3413760 h 5097824"/>
              <a:gd name="connsiteX67" fmla="*/ 1203960 w 1348740"/>
              <a:gd name="connsiteY67" fmla="*/ 3436620 h 5097824"/>
              <a:gd name="connsiteX68" fmla="*/ 1196340 w 1348740"/>
              <a:gd name="connsiteY68" fmla="*/ 3459480 h 5097824"/>
              <a:gd name="connsiteX69" fmla="*/ 1173480 w 1348740"/>
              <a:gd name="connsiteY69" fmla="*/ 3505200 h 5097824"/>
              <a:gd name="connsiteX70" fmla="*/ 1158240 w 1348740"/>
              <a:gd name="connsiteY70" fmla="*/ 3528060 h 5097824"/>
              <a:gd name="connsiteX71" fmla="*/ 1150620 w 1348740"/>
              <a:gd name="connsiteY71" fmla="*/ 3550920 h 5097824"/>
              <a:gd name="connsiteX72" fmla="*/ 1120140 w 1348740"/>
              <a:gd name="connsiteY72" fmla="*/ 3596640 h 5097824"/>
              <a:gd name="connsiteX73" fmla="*/ 1104900 w 1348740"/>
              <a:gd name="connsiteY73" fmla="*/ 3619500 h 5097824"/>
              <a:gd name="connsiteX74" fmla="*/ 1074420 w 1348740"/>
              <a:gd name="connsiteY74" fmla="*/ 3688080 h 5097824"/>
              <a:gd name="connsiteX75" fmla="*/ 1066800 w 1348740"/>
              <a:gd name="connsiteY75" fmla="*/ 3710940 h 5097824"/>
              <a:gd name="connsiteX76" fmla="*/ 1051560 w 1348740"/>
              <a:gd name="connsiteY76" fmla="*/ 3733800 h 5097824"/>
              <a:gd name="connsiteX77" fmla="*/ 1036320 w 1348740"/>
              <a:gd name="connsiteY77" fmla="*/ 3779520 h 5097824"/>
              <a:gd name="connsiteX78" fmla="*/ 1005840 w 1348740"/>
              <a:gd name="connsiteY78" fmla="*/ 3825240 h 5097824"/>
              <a:gd name="connsiteX79" fmla="*/ 990600 w 1348740"/>
              <a:gd name="connsiteY79" fmla="*/ 3848100 h 5097824"/>
              <a:gd name="connsiteX80" fmla="*/ 960120 w 1348740"/>
              <a:gd name="connsiteY80" fmla="*/ 3886200 h 5097824"/>
              <a:gd name="connsiteX81" fmla="*/ 929640 w 1348740"/>
              <a:gd name="connsiteY81" fmla="*/ 3931920 h 5097824"/>
              <a:gd name="connsiteX82" fmla="*/ 914400 w 1348740"/>
              <a:gd name="connsiteY82" fmla="*/ 3954780 h 5097824"/>
              <a:gd name="connsiteX83" fmla="*/ 903447 w 1348740"/>
              <a:gd name="connsiteY83" fmla="*/ 3989546 h 5097824"/>
              <a:gd name="connsiteX84" fmla="*/ 881063 w 1348740"/>
              <a:gd name="connsiteY84" fmla="*/ 4030503 h 5097824"/>
              <a:gd name="connsiteX85" fmla="*/ 861060 w 1348740"/>
              <a:gd name="connsiteY85" fmla="*/ 4046220 h 5097824"/>
              <a:gd name="connsiteX86" fmla="*/ 853440 w 1348740"/>
              <a:gd name="connsiteY86" fmla="*/ 4069080 h 5097824"/>
              <a:gd name="connsiteX87" fmla="*/ 838200 w 1348740"/>
              <a:gd name="connsiteY87" fmla="*/ 4091940 h 5097824"/>
              <a:gd name="connsiteX88" fmla="*/ 818198 w 1348740"/>
              <a:gd name="connsiteY88" fmla="*/ 4128135 h 5097824"/>
              <a:gd name="connsiteX89" fmla="*/ 807720 w 1348740"/>
              <a:gd name="connsiteY89" fmla="*/ 4160520 h 5097824"/>
              <a:gd name="connsiteX90" fmla="*/ 800100 w 1348740"/>
              <a:gd name="connsiteY90" fmla="*/ 4183380 h 5097824"/>
              <a:gd name="connsiteX91" fmla="*/ 772954 w 1348740"/>
              <a:gd name="connsiteY91" fmla="*/ 4201478 h 5097824"/>
              <a:gd name="connsiteX92" fmla="*/ 765334 w 1348740"/>
              <a:gd name="connsiteY92" fmla="*/ 4221956 h 5097824"/>
              <a:gd name="connsiteX93" fmla="*/ 754380 w 1348740"/>
              <a:gd name="connsiteY93" fmla="*/ 4236720 h 5097824"/>
              <a:gd name="connsiteX94" fmla="*/ 739140 w 1348740"/>
              <a:gd name="connsiteY94" fmla="*/ 4259580 h 5097824"/>
              <a:gd name="connsiteX95" fmla="*/ 716280 w 1348740"/>
              <a:gd name="connsiteY95" fmla="*/ 4267200 h 5097824"/>
              <a:gd name="connsiteX96" fmla="*/ 693420 w 1348740"/>
              <a:gd name="connsiteY96" fmla="*/ 4282440 h 5097824"/>
              <a:gd name="connsiteX97" fmla="*/ 678180 w 1348740"/>
              <a:gd name="connsiteY97" fmla="*/ 4305300 h 5097824"/>
              <a:gd name="connsiteX98" fmla="*/ 655320 w 1348740"/>
              <a:gd name="connsiteY98" fmla="*/ 4320540 h 5097824"/>
              <a:gd name="connsiteX99" fmla="*/ 632460 w 1348740"/>
              <a:gd name="connsiteY99" fmla="*/ 4343400 h 5097824"/>
              <a:gd name="connsiteX100" fmla="*/ 609600 w 1348740"/>
              <a:gd name="connsiteY100" fmla="*/ 4358640 h 5097824"/>
              <a:gd name="connsiteX101" fmla="*/ 586740 w 1348740"/>
              <a:gd name="connsiteY101" fmla="*/ 4381500 h 5097824"/>
              <a:gd name="connsiteX102" fmla="*/ 571500 w 1348740"/>
              <a:gd name="connsiteY102" fmla="*/ 4404360 h 5097824"/>
              <a:gd name="connsiteX103" fmla="*/ 548640 w 1348740"/>
              <a:gd name="connsiteY103" fmla="*/ 4411980 h 5097824"/>
              <a:gd name="connsiteX104" fmla="*/ 525780 w 1348740"/>
              <a:gd name="connsiteY104" fmla="*/ 4434840 h 5097824"/>
              <a:gd name="connsiteX105" fmla="*/ 495300 w 1348740"/>
              <a:gd name="connsiteY105" fmla="*/ 4480560 h 5097824"/>
              <a:gd name="connsiteX106" fmla="*/ 472440 w 1348740"/>
              <a:gd name="connsiteY106" fmla="*/ 4488180 h 5097824"/>
              <a:gd name="connsiteX107" fmla="*/ 449580 w 1348740"/>
              <a:gd name="connsiteY107" fmla="*/ 4533900 h 5097824"/>
              <a:gd name="connsiteX108" fmla="*/ 426720 w 1348740"/>
              <a:gd name="connsiteY108" fmla="*/ 4549140 h 5097824"/>
              <a:gd name="connsiteX109" fmla="*/ 373380 w 1348740"/>
              <a:gd name="connsiteY109" fmla="*/ 4617720 h 5097824"/>
              <a:gd name="connsiteX110" fmla="*/ 358140 w 1348740"/>
              <a:gd name="connsiteY110" fmla="*/ 4640580 h 5097824"/>
              <a:gd name="connsiteX111" fmla="*/ 327660 w 1348740"/>
              <a:gd name="connsiteY111" fmla="*/ 4655820 h 5097824"/>
              <a:gd name="connsiteX112" fmla="*/ 312420 w 1348740"/>
              <a:gd name="connsiteY112" fmla="*/ 4678680 h 5097824"/>
              <a:gd name="connsiteX113" fmla="*/ 266700 w 1348740"/>
              <a:gd name="connsiteY113" fmla="*/ 4709160 h 5097824"/>
              <a:gd name="connsiteX114" fmla="*/ 228600 w 1348740"/>
              <a:gd name="connsiteY114" fmla="*/ 4747260 h 5097824"/>
              <a:gd name="connsiteX115" fmla="*/ 190500 w 1348740"/>
              <a:gd name="connsiteY115" fmla="*/ 4785360 h 5097824"/>
              <a:gd name="connsiteX116" fmla="*/ 182880 w 1348740"/>
              <a:gd name="connsiteY116" fmla="*/ 4808220 h 5097824"/>
              <a:gd name="connsiteX117" fmla="*/ 152400 w 1348740"/>
              <a:gd name="connsiteY117" fmla="*/ 4853940 h 5097824"/>
              <a:gd name="connsiteX118" fmla="*/ 114300 w 1348740"/>
              <a:gd name="connsiteY118" fmla="*/ 4922520 h 5097824"/>
              <a:gd name="connsiteX119" fmla="*/ 99060 w 1348740"/>
              <a:gd name="connsiteY119" fmla="*/ 4945380 h 5097824"/>
              <a:gd name="connsiteX120" fmla="*/ 76200 w 1348740"/>
              <a:gd name="connsiteY120" fmla="*/ 4960620 h 5097824"/>
              <a:gd name="connsiteX121" fmla="*/ 68580 w 1348740"/>
              <a:gd name="connsiteY121" fmla="*/ 4983480 h 5097824"/>
              <a:gd name="connsiteX122" fmla="*/ 38100 w 1348740"/>
              <a:gd name="connsiteY122" fmla="*/ 5029200 h 5097824"/>
              <a:gd name="connsiteX123" fmla="*/ 22860 w 1348740"/>
              <a:gd name="connsiteY123" fmla="*/ 5074920 h 5097824"/>
              <a:gd name="connsiteX124" fmla="*/ 0 w 1348740"/>
              <a:gd name="connsiteY124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1440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319087 w 1348740"/>
              <a:gd name="connsiteY6" fmla="*/ 225267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71500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92480 w 1348740"/>
              <a:gd name="connsiteY26" fmla="*/ 861060 h 5097824"/>
              <a:gd name="connsiteX27" fmla="*/ 815340 w 1348740"/>
              <a:gd name="connsiteY27" fmla="*/ 876300 h 5097824"/>
              <a:gd name="connsiteX28" fmla="*/ 845820 w 1348740"/>
              <a:gd name="connsiteY28" fmla="*/ 922020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72540 w 1348740"/>
              <a:gd name="connsiteY46" fmla="*/ 1676400 h 5097824"/>
              <a:gd name="connsiteX47" fmla="*/ 1266825 w 1348740"/>
              <a:gd name="connsiteY47" fmla="*/ 1688306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25880 w 1348740"/>
              <a:gd name="connsiteY57" fmla="*/ 2811780 h 5097824"/>
              <a:gd name="connsiteX58" fmla="*/ 1317784 w 1348740"/>
              <a:gd name="connsiteY58" fmla="*/ 2839403 h 5097824"/>
              <a:gd name="connsiteX59" fmla="*/ 1319688 w 1348740"/>
              <a:gd name="connsiteY59" fmla="*/ 2867501 h 5097824"/>
              <a:gd name="connsiteX60" fmla="*/ 1302068 w 1348740"/>
              <a:gd name="connsiteY60" fmla="*/ 2969895 h 5097824"/>
              <a:gd name="connsiteX61" fmla="*/ 1280160 w 1348740"/>
              <a:gd name="connsiteY61" fmla="*/ 3101340 h 5097824"/>
              <a:gd name="connsiteX62" fmla="*/ 1264920 w 1348740"/>
              <a:gd name="connsiteY62" fmla="*/ 3185160 h 5097824"/>
              <a:gd name="connsiteX63" fmla="*/ 1249680 w 1348740"/>
              <a:gd name="connsiteY63" fmla="*/ 3246120 h 5097824"/>
              <a:gd name="connsiteX64" fmla="*/ 1232535 w 1348740"/>
              <a:gd name="connsiteY64" fmla="*/ 3317081 h 5097824"/>
              <a:gd name="connsiteX65" fmla="*/ 1220153 w 1348740"/>
              <a:gd name="connsiteY65" fmla="*/ 3342323 h 5097824"/>
              <a:gd name="connsiteX66" fmla="*/ 1211580 w 1348740"/>
              <a:gd name="connsiteY66" fmla="*/ 3413760 h 5097824"/>
              <a:gd name="connsiteX67" fmla="*/ 1203960 w 1348740"/>
              <a:gd name="connsiteY67" fmla="*/ 3436620 h 5097824"/>
              <a:gd name="connsiteX68" fmla="*/ 1196340 w 1348740"/>
              <a:gd name="connsiteY68" fmla="*/ 3459480 h 5097824"/>
              <a:gd name="connsiteX69" fmla="*/ 1173480 w 1348740"/>
              <a:gd name="connsiteY69" fmla="*/ 3505200 h 5097824"/>
              <a:gd name="connsiteX70" fmla="*/ 1158240 w 1348740"/>
              <a:gd name="connsiteY70" fmla="*/ 3528060 h 5097824"/>
              <a:gd name="connsiteX71" fmla="*/ 1150620 w 1348740"/>
              <a:gd name="connsiteY71" fmla="*/ 3550920 h 5097824"/>
              <a:gd name="connsiteX72" fmla="*/ 1120140 w 1348740"/>
              <a:gd name="connsiteY72" fmla="*/ 3596640 h 5097824"/>
              <a:gd name="connsiteX73" fmla="*/ 1104900 w 1348740"/>
              <a:gd name="connsiteY73" fmla="*/ 3619500 h 5097824"/>
              <a:gd name="connsiteX74" fmla="*/ 1074420 w 1348740"/>
              <a:gd name="connsiteY74" fmla="*/ 3688080 h 5097824"/>
              <a:gd name="connsiteX75" fmla="*/ 1066800 w 1348740"/>
              <a:gd name="connsiteY75" fmla="*/ 3710940 h 5097824"/>
              <a:gd name="connsiteX76" fmla="*/ 1051560 w 1348740"/>
              <a:gd name="connsiteY76" fmla="*/ 3733800 h 5097824"/>
              <a:gd name="connsiteX77" fmla="*/ 1036320 w 1348740"/>
              <a:gd name="connsiteY77" fmla="*/ 3779520 h 5097824"/>
              <a:gd name="connsiteX78" fmla="*/ 1005840 w 1348740"/>
              <a:gd name="connsiteY78" fmla="*/ 3825240 h 5097824"/>
              <a:gd name="connsiteX79" fmla="*/ 990600 w 1348740"/>
              <a:gd name="connsiteY79" fmla="*/ 3848100 h 5097824"/>
              <a:gd name="connsiteX80" fmla="*/ 960120 w 1348740"/>
              <a:gd name="connsiteY80" fmla="*/ 3886200 h 5097824"/>
              <a:gd name="connsiteX81" fmla="*/ 929640 w 1348740"/>
              <a:gd name="connsiteY81" fmla="*/ 3931920 h 5097824"/>
              <a:gd name="connsiteX82" fmla="*/ 923925 w 1348740"/>
              <a:gd name="connsiteY82" fmla="*/ 3964305 h 5097824"/>
              <a:gd name="connsiteX83" fmla="*/ 903447 w 1348740"/>
              <a:gd name="connsiteY83" fmla="*/ 3989546 h 5097824"/>
              <a:gd name="connsiteX84" fmla="*/ 881063 w 1348740"/>
              <a:gd name="connsiteY84" fmla="*/ 4030503 h 5097824"/>
              <a:gd name="connsiteX85" fmla="*/ 861060 w 1348740"/>
              <a:gd name="connsiteY85" fmla="*/ 4046220 h 5097824"/>
              <a:gd name="connsiteX86" fmla="*/ 853440 w 1348740"/>
              <a:gd name="connsiteY86" fmla="*/ 4069080 h 5097824"/>
              <a:gd name="connsiteX87" fmla="*/ 838200 w 1348740"/>
              <a:gd name="connsiteY87" fmla="*/ 4091940 h 5097824"/>
              <a:gd name="connsiteX88" fmla="*/ 818198 w 1348740"/>
              <a:gd name="connsiteY88" fmla="*/ 4128135 h 5097824"/>
              <a:gd name="connsiteX89" fmla="*/ 807720 w 1348740"/>
              <a:gd name="connsiteY89" fmla="*/ 4160520 h 5097824"/>
              <a:gd name="connsiteX90" fmla="*/ 800100 w 1348740"/>
              <a:gd name="connsiteY90" fmla="*/ 4183380 h 5097824"/>
              <a:gd name="connsiteX91" fmla="*/ 772954 w 1348740"/>
              <a:gd name="connsiteY91" fmla="*/ 4201478 h 5097824"/>
              <a:gd name="connsiteX92" fmla="*/ 765334 w 1348740"/>
              <a:gd name="connsiteY92" fmla="*/ 4221956 h 5097824"/>
              <a:gd name="connsiteX93" fmla="*/ 754380 w 1348740"/>
              <a:gd name="connsiteY93" fmla="*/ 4236720 h 5097824"/>
              <a:gd name="connsiteX94" fmla="*/ 739140 w 1348740"/>
              <a:gd name="connsiteY94" fmla="*/ 4259580 h 5097824"/>
              <a:gd name="connsiteX95" fmla="*/ 716280 w 1348740"/>
              <a:gd name="connsiteY95" fmla="*/ 4267200 h 5097824"/>
              <a:gd name="connsiteX96" fmla="*/ 693420 w 1348740"/>
              <a:gd name="connsiteY96" fmla="*/ 4282440 h 5097824"/>
              <a:gd name="connsiteX97" fmla="*/ 678180 w 1348740"/>
              <a:gd name="connsiteY97" fmla="*/ 4305300 h 5097824"/>
              <a:gd name="connsiteX98" fmla="*/ 655320 w 1348740"/>
              <a:gd name="connsiteY98" fmla="*/ 4320540 h 5097824"/>
              <a:gd name="connsiteX99" fmla="*/ 632460 w 1348740"/>
              <a:gd name="connsiteY99" fmla="*/ 4343400 h 5097824"/>
              <a:gd name="connsiteX100" fmla="*/ 609600 w 1348740"/>
              <a:gd name="connsiteY100" fmla="*/ 4358640 h 5097824"/>
              <a:gd name="connsiteX101" fmla="*/ 586740 w 1348740"/>
              <a:gd name="connsiteY101" fmla="*/ 4381500 h 5097824"/>
              <a:gd name="connsiteX102" fmla="*/ 571500 w 1348740"/>
              <a:gd name="connsiteY102" fmla="*/ 4404360 h 5097824"/>
              <a:gd name="connsiteX103" fmla="*/ 548640 w 1348740"/>
              <a:gd name="connsiteY103" fmla="*/ 4411980 h 5097824"/>
              <a:gd name="connsiteX104" fmla="*/ 525780 w 1348740"/>
              <a:gd name="connsiteY104" fmla="*/ 4434840 h 5097824"/>
              <a:gd name="connsiteX105" fmla="*/ 495300 w 1348740"/>
              <a:gd name="connsiteY105" fmla="*/ 4480560 h 5097824"/>
              <a:gd name="connsiteX106" fmla="*/ 472440 w 1348740"/>
              <a:gd name="connsiteY106" fmla="*/ 4488180 h 5097824"/>
              <a:gd name="connsiteX107" fmla="*/ 449580 w 1348740"/>
              <a:gd name="connsiteY107" fmla="*/ 4533900 h 5097824"/>
              <a:gd name="connsiteX108" fmla="*/ 426720 w 1348740"/>
              <a:gd name="connsiteY108" fmla="*/ 4549140 h 5097824"/>
              <a:gd name="connsiteX109" fmla="*/ 373380 w 1348740"/>
              <a:gd name="connsiteY109" fmla="*/ 4617720 h 5097824"/>
              <a:gd name="connsiteX110" fmla="*/ 358140 w 1348740"/>
              <a:gd name="connsiteY110" fmla="*/ 4640580 h 5097824"/>
              <a:gd name="connsiteX111" fmla="*/ 327660 w 1348740"/>
              <a:gd name="connsiteY111" fmla="*/ 4655820 h 5097824"/>
              <a:gd name="connsiteX112" fmla="*/ 312420 w 1348740"/>
              <a:gd name="connsiteY112" fmla="*/ 4678680 h 5097824"/>
              <a:gd name="connsiteX113" fmla="*/ 266700 w 1348740"/>
              <a:gd name="connsiteY113" fmla="*/ 4709160 h 5097824"/>
              <a:gd name="connsiteX114" fmla="*/ 228600 w 1348740"/>
              <a:gd name="connsiteY114" fmla="*/ 4747260 h 5097824"/>
              <a:gd name="connsiteX115" fmla="*/ 190500 w 1348740"/>
              <a:gd name="connsiteY115" fmla="*/ 4785360 h 5097824"/>
              <a:gd name="connsiteX116" fmla="*/ 182880 w 1348740"/>
              <a:gd name="connsiteY116" fmla="*/ 4808220 h 5097824"/>
              <a:gd name="connsiteX117" fmla="*/ 152400 w 1348740"/>
              <a:gd name="connsiteY117" fmla="*/ 4853940 h 5097824"/>
              <a:gd name="connsiteX118" fmla="*/ 114300 w 1348740"/>
              <a:gd name="connsiteY118" fmla="*/ 4922520 h 5097824"/>
              <a:gd name="connsiteX119" fmla="*/ 99060 w 1348740"/>
              <a:gd name="connsiteY119" fmla="*/ 4945380 h 5097824"/>
              <a:gd name="connsiteX120" fmla="*/ 76200 w 1348740"/>
              <a:gd name="connsiteY120" fmla="*/ 4960620 h 5097824"/>
              <a:gd name="connsiteX121" fmla="*/ 68580 w 1348740"/>
              <a:gd name="connsiteY121" fmla="*/ 4983480 h 5097824"/>
              <a:gd name="connsiteX122" fmla="*/ 38100 w 1348740"/>
              <a:gd name="connsiteY122" fmla="*/ 5029200 h 5097824"/>
              <a:gd name="connsiteX123" fmla="*/ 22860 w 1348740"/>
              <a:gd name="connsiteY123" fmla="*/ 5074920 h 5097824"/>
              <a:gd name="connsiteX124" fmla="*/ 0 w 1348740"/>
              <a:gd name="connsiteY124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1440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319087 w 1348740"/>
              <a:gd name="connsiteY6" fmla="*/ 225267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71500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92480 w 1348740"/>
              <a:gd name="connsiteY26" fmla="*/ 861060 h 5097824"/>
              <a:gd name="connsiteX27" fmla="*/ 815340 w 1348740"/>
              <a:gd name="connsiteY27" fmla="*/ 876300 h 5097824"/>
              <a:gd name="connsiteX28" fmla="*/ 845820 w 1348740"/>
              <a:gd name="connsiteY28" fmla="*/ 922020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72540 w 1348740"/>
              <a:gd name="connsiteY46" fmla="*/ 1676400 h 5097824"/>
              <a:gd name="connsiteX47" fmla="*/ 1266825 w 1348740"/>
              <a:gd name="connsiteY47" fmla="*/ 1688306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25880 w 1348740"/>
              <a:gd name="connsiteY57" fmla="*/ 2811780 h 5097824"/>
              <a:gd name="connsiteX58" fmla="*/ 1317784 w 1348740"/>
              <a:gd name="connsiteY58" fmla="*/ 2839403 h 5097824"/>
              <a:gd name="connsiteX59" fmla="*/ 1319688 w 1348740"/>
              <a:gd name="connsiteY59" fmla="*/ 2867501 h 5097824"/>
              <a:gd name="connsiteX60" fmla="*/ 1302068 w 1348740"/>
              <a:gd name="connsiteY60" fmla="*/ 2969895 h 5097824"/>
              <a:gd name="connsiteX61" fmla="*/ 1280160 w 1348740"/>
              <a:gd name="connsiteY61" fmla="*/ 3101340 h 5097824"/>
              <a:gd name="connsiteX62" fmla="*/ 1264920 w 1348740"/>
              <a:gd name="connsiteY62" fmla="*/ 3185160 h 5097824"/>
              <a:gd name="connsiteX63" fmla="*/ 1249680 w 1348740"/>
              <a:gd name="connsiteY63" fmla="*/ 3246120 h 5097824"/>
              <a:gd name="connsiteX64" fmla="*/ 1232535 w 1348740"/>
              <a:gd name="connsiteY64" fmla="*/ 3317081 h 5097824"/>
              <a:gd name="connsiteX65" fmla="*/ 1220153 w 1348740"/>
              <a:gd name="connsiteY65" fmla="*/ 3342323 h 5097824"/>
              <a:gd name="connsiteX66" fmla="*/ 1211580 w 1348740"/>
              <a:gd name="connsiteY66" fmla="*/ 3413760 h 5097824"/>
              <a:gd name="connsiteX67" fmla="*/ 1203960 w 1348740"/>
              <a:gd name="connsiteY67" fmla="*/ 3436620 h 5097824"/>
              <a:gd name="connsiteX68" fmla="*/ 1196340 w 1348740"/>
              <a:gd name="connsiteY68" fmla="*/ 3459480 h 5097824"/>
              <a:gd name="connsiteX69" fmla="*/ 1173480 w 1348740"/>
              <a:gd name="connsiteY69" fmla="*/ 3505200 h 5097824"/>
              <a:gd name="connsiteX70" fmla="*/ 1158240 w 1348740"/>
              <a:gd name="connsiteY70" fmla="*/ 3528060 h 5097824"/>
              <a:gd name="connsiteX71" fmla="*/ 1150620 w 1348740"/>
              <a:gd name="connsiteY71" fmla="*/ 3550920 h 5097824"/>
              <a:gd name="connsiteX72" fmla="*/ 1120140 w 1348740"/>
              <a:gd name="connsiteY72" fmla="*/ 3596640 h 5097824"/>
              <a:gd name="connsiteX73" fmla="*/ 1104900 w 1348740"/>
              <a:gd name="connsiteY73" fmla="*/ 3619500 h 5097824"/>
              <a:gd name="connsiteX74" fmla="*/ 1074420 w 1348740"/>
              <a:gd name="connsiteY74" fmla="*/ 3688080 h 5097824"/>
              <a:gd name="connsiteX75" fmla="*/ 1066800 w 1348740"/>
              <a:gd name="connsiteY75" fmla="*/ 3710940 h 5097824"/>
              <a:gd name="connsiteX76" fmla="*/ 1051560 w 1348740"/>
              <a:gd name="connsiteY76" fmla="*/ 3733800 h 5097824"/>
              <a:gd name="connsiteX77" fmla="*/ 1036320 w 1348740"/>
              <a:gd name="connsiteY77" fmla="*/ 3779520 h 5097824"/>
              <a:gd name="connsiteX78" fmla="*/ 1005840 w 1348740"/>
              <a:gd name="connsiteY78" fmla="*/ 3825240 h 5097824"/>
              <a:gd name="connsiteX79" fmla="*/ 990600 w 1348740"/>
              <a:gd name="connsiteY79" fmla="*/ 3848100 h 5097824"/>
              <a:gd name="connsiteX80" fmla="*/ 960120 w 1348740"/>
              <a:gd name="connsiteY80" fmla="*/ 3886200 h 5097824"/>
              <a:gd name="connsiteX81" fmla="*/ 953453 w 1348740"/>
              <a:gd name="connsiteY81" fmla="*/ 3908108 h 5097824"/>
              <a:gd name="connsiteX82" fmla="*/ 923925 w 1348740"/>
              <a:gd name="connsiteY82" fmla="*/ 3964305 h 5097824"/>
              <a:gd name="connsiteX83" fmla="*/ 903447 w 1348740"/>
              <a:gd name="connsiteY83" fmla="*/ 3989546 h 5097824"/>
              <a:gd name="connsiteX84" fmla="*/ 881063 w 1348740"/>
              <a:gd name="connsiteY84" fmla="*/ 4030503 h 5097824"/>
              <a:gd name="connsiteX85" fmla="*/ 861060 w 1348740"/>
              <a:gd name="connsiteY85" fmla="*/ 4046220 h 5097824"/>
              <a:gd name="connsiteX86" fmla="*/ 853440 w 1348740"/>
              <a:gd name="connsiteY86" fmla="*/ 4069080 h 5097824"/>
              <a:gd name="connsiteX87" fmla="*/ 838200 w 1348740"/>
              <a:gd name="connsiteY87" fmla="*/ 4091940 h 5097824"/>
              <a:gd name="connsiteX88" fmla="*/ 818198 w 1348740"/>
              <a:gd name="connsiteY88" fmla="*/ 4128135 h 5097824"/>
              <a:gd name="connsiteX89" fmla="*/ 807720 w 1348740"/>
              <a:gd name="connsiteY89" fmla="*/ 4160520 h 5097824"/>
              <a:gd name="connsiteX90" fmla="*/ 800100 w 1348740"/>
              <a:gd name="connsiteY90" fmla="*/ 4183380 h 5097824"/>
              <a:gd name="connsiteX91" fmla="*/ 772954 w 1348740"/>
              <a:gd name="connsiteY91" fmla="*/ 4201478 h 5097824"/>
              <a:gd name="connsiteX92" fmla="*/ 765334 w 1348740"/>
              <a:gd name="connsiteY92" fmla="*/ 4221956 h 5097824"/>
              <a:gd name="connsiteX93" fmla="*/ 754380 w 1348740"/>
              <a:gd name="connsiteY93" fmla="*/ 4236720 h 5097824"/>
              <a:gd name="connsiteX94" fmla="*/ 739140 w 1348740"/>
              <a:gd name="connsiteY94" fmla="*/ 4259580 h 5097824"/>
              <a:gd name="connsiteX95" fmla="*/ 716280 w 1348740"/>
              <a:gd name="connsiteY95" fmla="*/ 4267200 h 5097824"/>
              <a:gd name="connsiteX96" fmla="*/ 693420 w 1348740"/>
              <a:gd name="connsiteY96" fmla="*/ 4282440 h 5097824"/>
              <a:gd name="connsiteX97" fmla="*/ 678180 w 1348740"/>
              <a:gd name="connsiteY97" fmla="*/ 4305300 h 5097824"/>
              <a:gd name="connsiteX98" fmla="*/ 655320 w 1348740"/>
              <a:gd name="connsiteY98" fmla="*/ 4320540 h 5097824"/>
              <a:gd name="connsiteX99" fmla="*/ 632460 w 1348740"/>
              <a:gd name="connsiteY99" fmla="*/ 4343400 h 5097824"/>
              <a:gd name="connsiteX100" fmla="*/ 609600 w 1348740"/>
              <a:gd name="connsiteY100" fmla="*/ 4358640 h 5097824"/>
              <a:gd name="connsiteX101" fmla="*/ 586740 w 1348740"/>
              <a:gd name="connsiteY101" fmla="*/ 4381500 h 5097824"/>
              <a:gd name="connsiteX102" fmla="*/ 571500 w 1348740"/>
              <a:gd name="connsiteY102" fmla="*/ 4404360 h 5097824"/>
              <a:gd name="connsiteX103" fmla="*/ 548640 w 1348740"/>
              <a:gd name="connsiteY103" fmla="*/ 4411980 h 5097824"/>
              <a:gd name="connsiteX104" fmla="*/ 525780 w 1348740"/>
              <a:gd name="connsiteY104" fmla="*/ 4434840 h 5097824"/>
              <a:gd name="connsiteX105" fmla="*/ 495300 w 1348740"/>
              <a:gd name="connsiteY105" fmla="*/ 4480560 h 5097824"/>
              <a:gd name="connsiteX106" fmla="*/ 472440 w 1348740"/>
              <a:gd name="connsiteY106" fmla="*/ 4488180 h 5097824"/>
              <a:gd name="connsiteX107" fmla="*/ 449580 w 1348740"/>
              <a:gd name="connsiteY107" fmla="*/ 4533900 h 5097824"/>
              <a:gd name="connsiteX108" fmla="*/ 426720 w 1348740"/>
              <a:gd name="connsiteY108" fmla="*/ 4549140 h 5097824"/>
              <a:gd name="connsiteX109" fmla="*/ 373380 w 1348740"/>
              <a:gd name="connsiteY109" fmla="*/ 4617720 h 5097824"/>
              <a:gd name="connsiteX110" fmla="*/ 358140 w 1348740"/>
              <a:gd name="connsiteY110" fmla="*/ 4640580 h 5097824"/>
              <a:gd name="connsiteX111" fmla="*/ 327660 w 1348740"/>
              <a:gd name="connsiteY111" fmla="*/ 4655820 h 5097824"/>
              <a:gd name="connsiteX112" fmla="*/ 312420 w 1348740"/>
              <a:gd name="connsiteY112" fmla="*/ 4678680 h 5097824"/>
              <a:gd name="connsiteX113" fmla="*/ 266700 w 1348740"/>
              <a:gd name="connsiteY113" fmla="*/ 4709160 h 5097824"/>
              <a:gd name="connsiteX114" fmla="*/ 228600 w 1348740"/>
              <a:gd name="connsiteY114" fmla="*/ 4747260 h 5097824"/>
              <a:gd name="connsiteX115" fmla="*/ 190500 w 1348740"/>
              <a:gd name="connsiteY115" fmla="*/ 4785360 h 5097824"/>
              <a:gd name="connsiteX116" fmla="*/ 182880 w 1348740"/>
              <a:gd name="connsiteY116" fmla="*/ 4808220 h 5097824"/>
              <a:gd name="connsiteX117" fmla="*/ 152400 w 1348740"/>
              <a:gd name="connsiteY117" fmla="*/ 4853940 h 5097824"/>
              <a:gd name="connsiteX118" fmla="*/ 114300 w 1348740"/>
              <a:gd name="connsiteY118" fmla="*/ 4922520 h 5097824"/>
              <a:gd name="connsiteX119" fmla="*/ 99060 w 1348740"/>
              <a:gd name="connsiteY119" fmla="*/ 4945380 h 5097824"/>
              <a:gd name="connsiteX120" fmla="*/ 76200 w 1348740"/>
              <a:gd name="connsiteY120" fmla="*/ 4960620 h 5097824"/>
              <a:gd name="connsiteX121" fmla="*/ 68580 w 1348740"/>
              <a:gd name="connsiteY121" fmla="*/ 4983480 h 5097824"/>
              <a:gd name="connsiteX122" fmla="*/ 38100 w 1348740"/>
              <a:gd name="connsiteY122" fmla="*/ 5029200 h 5097824"/>
              <a:gd name="connsiteX123" fmla="*/ 22860 w 1348740"/>
              <a:gd name="connsiteY123" fmla="*/ 5074920 h 5097824"/>
              <a:gd name="connsiteX124" fmla="*/ 0 w 1348740"/>
              <a:gd name="connsiteY124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1440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319087 w 1348740"/>
              <a:gd name="connsiteY6" fmla="*/ 225267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71500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92480 w 1348740"/>
              <a:gd name="connsiteY26" fmla="*/ 861060 h 5097824"/>
              <a:gd name="connsiteX27" fmla="*/ 815340 w 1348740"/>
              <a:gd name="connsiteY27" fmla="*/ 876300 h 5097824"/>
              <a:gd name="connsiteX28" fmla="*/ 845820 w 1348740"/>
              <a:gd name="connsiteY28" fmla="*/ 922020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72540 w 1348740"/>
              <a:gd name="connsiteY46" fmla="*/ 1676400 h 5097824"/>
              <a:gd name="connsiteX47" fmla="*/ 1266825 w 1348740"/>
              <a:gd name="connsiteY47" fmla="*/ 1688306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25880 w 1348740"/>
              <a:gd name="connsiteY57" fmla="*/ 2811780 h 5097824"/>
              <a:gd name="connsiteX58" fmla="*/ 1317784 w 1348740"/>
              <a:gd name="connsiteY58" fmla="*/ 2839403 h 5097824"/>
              <a:gd name="connsiteX59" fmla="*/ 1319688 w 1348740"/>
              <a:gd name="connsiteY59" fmla="*/ 2867501 h 5097824"/>
              <a:gd name="connsiteX60" fmla="*/ 1302068 w 1348740"/>
              <a:gd name="connsiteY60" fmla="*/ 2969895 h 5097824"/>
              <a:gd name="connsiteX61" fmla="*/ 1280160 w 1348740"/>
              <a:gd name="connsiteY61" fmla="*/ 3101340 h 5097824"/>
              <a:gd name="connsiteX62" fmla="*/ 1264920 w 1348740"/>
              <a:gd name="connsiteY62" fmla="*/ 3185160 h 5097824"/>
              <a:gd name="connsiteX63" fmla="*/ 1249680 w 1348740"/>
              <a:gd name="connsiteY63" fmla="*/ 3246120 h 5097824"/>
              <a:gd name="connsiteX64" fmla="*/ 1232535 w 1348740"/>
              <a:gd name="connsiteY64" fmla="*/ 3317081 h 5097824"/>
              <a:gd name="connsiteX65" fmla="*/ 1220153 w 1348740"/>
              <a:gd name="connsiteY65" fmla="*/ 3342323 h 5097824"/>
              <a:gd name="connsiteX66" fmla="*/ 1211580 w 1348740"/>
              <a:gd name="connsiteY66" fmla="*/ 3413760 h 5097824"/>
              <a:gd name="connsiteX67" fmla="*/ 1203960 w 1348740"/>
              <a:gd name="connsiteY67" fmla="*/ 3436620 h 5097824"/>
              <a:gd name="connsiteX68" fmla="*/ 1196340 w 1348740"/>
              <a:gd name="connsiteY68" fmla="*/ 3459480 h 5097824"/>
              <a:gd name="connsiteX69" fmla="*/ 1173480 w 1348740"/>
              <a:gd name="connsiteY69" fmla="*/ 3505200 h 5097824"/>
              <a:gd name="connsiteX70" fmla="*/ 1158240 w 1348740"/>
              <a:gd name="connsiteY70" fmla="*/ 3528060 h 5097824"/>
              <a:gd name="connsiteX71" fmla="*/ 1150620 w 1348740"/>
              <a:gd name="connsiteY71" fmla="*/ 3550920 h 5097824"/>
              <a:gd name="connsiteX72" fmla="*/ 1120140 w 1348740"/>
              <a:gd name="connsiteY72" fmla="*/ 3596640 h 5097824"/>
              <a:gd name="connsiteX73" fmla="*/ 1104900 w 1348740"/>
              <a:gd name="connsiteY73" fmla="*/ 3619500 h 5097824"/>
              <a:gd name="connsiteX74" fmla="*/ 1074420 w 1348740"/>
              <a:gd name="connsiteY74" fmla="*/ 3688080 h 5097824"/>
              <a:gd name="connsiteX75" fmla="*/ 1066800 w 1348740"/>
              <a:gd name="connsiteY75" fmla="*/ 3710940 h 5097824"/>
              <a:gd name="connsiteX76" fmla="*/ 1051560 w 1348740"/>
              <a:gd name="connsiteY76" fmla="*/ 3733800 h 5097824"/>
              <a:gd name="connsiteX77" fmla="*/ 1036320 w 1348740"/>
              <a:gd name="connsiteY77" fmla="*/ 3779520 h 5097824"/>
              <a:gd name="connsiteX78" fmla="*/ 1005840 w 1348740"/>
              <a:gd name="connsiteY78" fmla="*/ 3825240 h 5097824"/>
              <a:gd name="connsiteX79" fmla="*/ 990600 w 1348740"/>
              <a:gd name="connsiteY79" fmla="*/ 3848100 h 5097824"/>
              <a:gd name="connsiteX80" fmla="*/ 960120 w 1348740"/>
              <a:gd name="connsiteY80" fmla="*/ 3886200 h 5097824"/>
              <a:gd name="connsiteX81" fmla="*/ 953453 w 1348740"/>
              <a:gd name="connsiteY81" fmla="*/ 3908108 h 5097824"/>
              <a:gd name="connsiteX82" fmla="*/ 923925 w 1348740"/>
              <a:gd name="connsiteY82" fmla="*/ 3964305 h 5097824"/>
              <a:gd name="connsiteX83" fmla="*/ 903447 w 1348740"/>
              <a:gd name="connsiteY83" fmla="*/ 3989546 h 5097824"/>
              <a:gd name="connsiteX84" fmla="*/ 881063 w 1348740"/>
              <a:gd name="connsiteY84" fmla="*/ 4030503 h 5097824"/>
              <a:gd name="connsiteX85" fmla="*/ 861060 w 1348740"/>
              <a:gd name="connsiteY85" fmla="*/ 4046220 h 5097824"/>
              <a:gd name="connsiteX86" fmla="*/ 853440 w 1348740"/>
              <a:gd name="connsiteY86" fmla="*/ 4069080 h 5097824"/>
              <a:gd name="connsiteX87" fmla="*/ 838200 w 1348740"/>
              <a:gd name="connsiteY87" fmla="*/ 4091940 h 5097824"/>
              <a:gd name="connsiteX88" fmla="*/ 818198 w 1348740"/>
              <a:gd name="connsiteY88" fmla="*/ 4128135 h 5097824"/>
              <a:gd name="connsiteX89" fmla="*/ 807720 w 1348740"/>
              <a:gd name="connsiteY89" fmla="*/ 4160520 h 5097824"/>
              <a:gd name="connsiteX90" fmla="*/ 800100 w 1348740"/>
              <a:gd name="connsiteY90" fmla="*/ 4183380 h 5097824"/>
              <a:gd name="connsiteX91" fmla="*/ 772954 w 1348740"/>
              <a:gd name="connsiteY91" fmla="*/ 4201478 h 5097824"/>
              <a:gd name="connsiteX92" fmla="*/ 765334 w 1348740"/>
              <a:gd name="connsiteY92" fmla="*/ 4221956 h 5097824"/>
              <a:gd name="connsiteX93" fmla="*/ 754380 w 1348740"/>
              <a:gd name="connsiteY93" fmla="*/ 4236720 h 5097824"/>
              <a:gd name="connsiteX94" fmla="*/ 739140 w 1348740"/>
              <a:gd name="connsiteY94" fmla="*/ 4259580 h 5097824"/>
              <a:gd name="connsiteX95" fmla="*/ 716280 w 1348740"/>
              <a:gd name="connsiteY95" fmla="*/ 4267200 h 5097824"/>
              <a:gd name="connsiteX96" fmla="*/ 693420 w 1348740"/>
              <a:gd name="connsiteY96" fmla="*/ 4282440 h 5097824"/>
              <a:gd name="connsiteX97" fmla="*/ 678180 w 1348740"/>
              <a:gd name="connsiteY97" fmla="*/ 4305300 h 5097824"/>
              <a:gd name="connsiteX98" fmla="*/ 655320 w 1348740"/>
              <a:gd name="connsiteY98" fmla="*/ 4320540 h 5097824"/>
              <a:gd name="connsiteX99" fmla="*/ 632460 w 1348740"/>
              <a:gd name="connsiteY99" fmla="*/ 4343400 h 5097824"/>
              <a:gd name="connsiteX100" fmla="*/ 609600 w 1348740"/>
              <a:gd name="connsiteY100" fmla="*/ 4358640 h 5097824"/>
              <a:gd name="connsiteX101" fmla="*/ 586740 w 1348740"/>
              <a:gd name="connsiteY101" fmla="*/ 4381500 h 5097824"/>
              <a:gd name="connsiteX102" fmla="*/ 571500 w 1348740"/>
              <a:gd name="connsiteY102" fmla="*/ 4404360 h 5097824"/>
              <a:gd name="connsiteX103" fmla="*/ 548640 w 1348740"/>
              <a:gd name="connsiteY103" fmla="*/ 4411980 h 5097824"/>
              <a:gd name="connsiteX104" fmla="*/ 525780 w 1348740"/>
              <a:gd name="connsiteY104" fmla="*/ 4434840 h 5097824"/>
              <a:gd name="connsiteX105" fmla="*/ 495300 w 1348740"/>
              <a:gd name="connsiteY105" fmla="*/ 4480560 h 5097824"/>
              <a:gd name="connsiteX106" fmla="*/ 472440 w 1348740"/>
              <a:gd name="connsiteY106" fmla="*/ 4488180 h 5097824"/>
              <a:gd name="connsiteX107" fmla="*/ 449580 w 1348740"/>
              <a:gd name="connsiteY107" fmla="*/ 4533900 h 5097824"/>
              <a:gd name="connsiteX108" fmla="*/ 426720 w 1348740"/>
              <a:gd name="connsiteY108" fmla="*/ 4549140 h 5097824"/>
              <a:gd name="connsiteX109" fmla="*/ 373380 w 1348740"/>
              <a:gd name="connsiteY109" fmla="*/ 4617720 h 5097824"/>
              <a:gd name="connsiteX110" fmla="*/ 358140 w 1348740"/>
              <a:gd name="connsiteY110" fmla="*/ 4640580 h 5097824"/>
              <a:gd name="connsiteX111" fmla="*/ 327660 w 1348740"/>
              <a:gd name="connsiteY111" fmla="*/ 4655820 h 5097824"/>
              <a:gd name="connsiteX112" fmla="*/ 312420 w 1348740"/>
              <a:gd name="connsiteY112" fmla="*/ 4678680 h 5097824"/>
              <a:gd name="connsiteX113" fmla="*/ 266700 w 1348740"/>
              <a:gd name="connsiteY113" fmla="*/ 4709160 h 5097824"/>
              <a:gd name="connsiteX114" fmla="*/ 228600 w 1348740"/>
              <a:gd name="connsiteY114" fmla="*/ 4747260 h 5097824"/>
              <a:gd name="connsiteX115" fmla="*/ 190500 w 1348740"/>
              <a:gd name="connsiteY115" fmla="*/ 4785360 h 5097824"/>
              <a:gd name="connsiteX116" fmla="*/ 182880 w 1348740"/>
              <a:gd name="connsiteY116" fmla="*/ 4808220 h 5097824"/>
              <a:gd name="connsiteX117" fmla="*/ 152400 w 1348740"/>
              <a:gd name="connsiteY117" fmla="*/ 4853940 h 5097824"/>
              <a:gd name="connsiteX118" fmla="*/ 114300 w 1348740"/>
              <a:gd name="connsiteY118" fmla="*/ 4908232 h 5097824"/>
              <a:gd name="connsiteX119" fmla="*/ 99060 w 1348740"/>
              <a:gd name="connsiteY119" fmla="*/ 4945380 h 5097824"/>
              <a:gd name="connsiteX120" fmla="*/ 76200 w 1348740"/>
              <a:gd name="connsiteY120" fmla="*/ 4960620 h 5097824"/>
              <a:gd name="connsiteX121" fmla="*/ 68580 w 1348740"/>
              <a:gd name="connsiteY121" fmla="*/ 4983480 h 5097824"/>
              <a:gd name="connsiteX122" fmla="*/ 38100 w 1348740"/>
              <a:gd name="connsiteY122" fmla="*/ 5029200 h 5097824"/>
              <a:gd name="connsiteX123" fmla="*/ 22860 w 1348740"/>
              <a:gd name="connsiteY123" fmla="*/ 5074920 h 5097824"/>
              <a:gd name="connsiteX124" fmla="*/ 0 w 1348740"/>
              <a:gd name="connsiteY124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1440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319087 w 1348740"/>
              <a:gd name="connsiteY6" fmla="*/ 225267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71500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92480 w 1348740"/>
              <a:gd name="connsiteY26" fmla="*/ 861060 h 5097824"/>
              <a:gd name="connsiteX27" fmla="*/ 815340 w 1348740"/>
              <a:gd name="connsiteY27" fmla="*/ 876300 h 5097824"/>
              <a:gd name="connsiteX28" fmla="*/ 845820 w 1348740"/>
              <a:gd name="connsiteY28" fmla="*/ 922020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72540 w 1348740"/>
              <a:gd name="connsiteY46" fmla="*/ 1676400 h 5097824"/>
              <a:gd name="connsiteX47" fmla="*/ 1266825 w 1348740"/>
              <a:gd name="connsiteY47" fmla="*/ 1688306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25880 w 1348740"/>
              <a:gd name="connsiteY57" fmla="*/ 2811780 h 5097824"/>
              <a:gd name="connsiteX58" fmla="*/ 1317784 w 1348740"/>
              <a:gd name="connsiteY58" fmla="*/ 2839403 h 5097824"/>
              <a:gd name="connsiteX59" fmla="*/ 1319688 w 1348740"/>
              <a:gd name="connsiteY59" fmla="*/ 2867501 h 5097824"/>
              <a:gd name="connsiteX60" fmla="*/ 1302068 w 1348740"/>
              <a:gd name="connsiteY60" fmla="*/ 2969895 h 5097824"/>
              <a:gd name="connsiteX61" fmla="*/ 1280160 w 1348740"/>
              <a:gd name="connsiteY61" fmla="*/ 3101340 h 5097824"/>
              <a:gd name="connsiteX62" fmla="*/ 1264920 w 1348740"/>
              <a:gd name="connsiteY62" fmla="*/ 3185160 h 5097824"/>
              <a:gd name="connsiteX63" fmla="*/ 1249680 w 1348740"/>
              <a:gd name="connsiteY63" fmla="*/ 3246120 h 5097824"/>
              <a:gd name="connsiteX64" fmla="*/ 1232535 w 1348740"/>
              <a:gd name="connsiteY64" fmla="*/ 3317081 h 5097824"/>
              <a:gd name="connsiteX65" fmla="*/ 1220153 w 1348740"/>
              <a:gd name="connsiteY65" fmla="*/ 3342323 h 5097824"/>
              <a:gd name="connsiteX66" fmla="*/ 1211580 w 1348740"/>
              <a:gd name="connsiteY66" fmla="*/ 3413760 h 5097824"/>
              <a:gd name="connsiteX67" fmla="*/ 1203960 w 1348740"/>
              <a:gd name="connsiteY67" fmla="*/ 3436620 h 5097824"/>
              <a:gd name="connsiteX68" fmla="*/ 1196340 w 1348740"/>
              <a:gd name="connsiteY68" fmla="*/ 3459480 h 5097824"/>
              <a:gd name="connsiteX69" fmla="*/ 1173480 w 1348740"/>
              <a:gd name="connsiteY69" fmla="*/ 3505200 h 5097824"/>
              <a:gd name="connsiteX70" fmla="*/ 1158240 w 1348740"/>
              <a:gd name="connsiteY70" fmla="*/ 3528060 h 5097824"/>
              <a:gd name="connsiteX71" fmla="*/ 1150620 w 1348740"/>
              <a:gd name="connsiteY71" fmla="*/ 3550920 h 5097824"/>
              <a:gd name="connsiteX72" fmla="*/ 1120140 w 1348740"/>
              <a:gd name="connsiteY72" fmla="*/ 3596640 h 5097824"/>
              <a:gd name="connsiteX73" fmla="*/ 1104900 w 1348740"/>
              <a:gd name="connsiteY73" fmla="*/ 3619500 h 5097824"/>
              <a:gd name="connsiteX74" fmla="*/ 1074420 w 1348740"/>
              <a:gd name="connsiteY74" fmla="*/ 3688080 h 5097824"/>
              <a:gd name="connsiteX75" fmla="*/ 1066800 w 1348740"/>
              <a:gd name="connsiteY75" fmla="*/ 3710940 h 5097824"/>
              <a:gd name="connsiteX76" fmla="*/ 1051560 w 1348740"/>
              <a:gd name="connsiteY76" fmla="*/ 3733800 h 5097824"/>
              <a:gd name="connsiteX77" fmla="*/ 1036320 w 1348740"/>
              <a:gd name="connsiteY77" fmla="*/ 3779520 h 5097824"/>
              <a:gd name="connsiteX78" fmla="*/ 1005840 w 1348740"/>
              <a:gd name="connsiteY78" fmla="*/ 3825240 h 5097824"/>
              <a:gd name="connsiteX79" fmla="*/ 990600 w 1348740"/>
              <a:gd name="connsiteY79" fmla="*/ 3848100 h 5097824"/>
              <a:gd name="connsiteX80" fmla="*/ 960120 w 1348740"/>
              <a:gd name="connsiteY80" fmla="*/ 3886200 h 5097824"/>
              <a:gd name="connsiteX81" fmla="*/ 953453 w 1348740"/>
              <a:gd name="connsiteY81" fmla="*/ 3908108 h 5097824"/>
              <a:gd name="connsiteX82" fmla="*/ 923925 w 1348740"/>
              <a:gd name="connsiteY82" fmla="*/ 3964305 h 5097824"/>
              <a:gd name="connsiteX83" fmla="*/ 903447 w 1348740"/>
              <a:gd name="connsiteY83" fmla="*/ 3989546 h 5097824"/>
              <a:gd name="connsiteX84" fmla="*/ 881063 w 1348740"/>
              <a:gd name="connsiteY84" fmla="*/ 4030503 h 5097824"/>
              <a:gd name="connsiteX85" fmla="*/ 861060 w 1348740"/>
              <a:gd name="connsiteY85" fmla="*/ 4046220 h 5097824"/>
              <a:gd name="connsiteX86" fmla="*/ 853440 w 1348740"/>
              <a:gd name="connsiteY86" fmla="*/ 4069080 h 5097824"/>
              <a:gd name="connsiteX87" fmla="*/ 838200 w 1348740"/>
              <a:gd name="connsiteY87" fmla="*/ 4091940 h 5097824"/>
              <a:gd name="connsiteX88" fmla="*/ 818198 w 1348740"/>
              <a:gd name="connsiteY88" fmla="*/ 4128135 h 5097824"/>
              <a:gd name="connsiteX89" fmla="*/ 807720 w 1348740"/>
              <a:gd name="connsiteY89" fmla="*/ 4160520 h 5097824"/>
              <a:gd name="connsiteX90" fmla="*/ 800100 w 1348740"/>
              <a:gd name="connsiteY90" fmla="*/ 4183380 h 5097824"/>
              <a:gd name="connsiteX91" fmla="*/ 772954 w 1348740"/>
              <a:gd name="connsiteY91" fmla="*/ 4201478 h 5097824"/>
              <a:gd name="connsiteX92" fmla="*/ 765334 w 1348740"/>
              <a:gd name="connsiteY92" fmla="*/ 4221956 h 5097824"/>
              <a:gd name="connsiteX93" fmla="*/ 754380 w 1348740"/>
              <a:gd name="connsiteY93" fmla="*/ 4236720 h 5097824"/>
              <a:gd name="connsiteX94" fmla="*/ 739140 w 1348740"/>
              <a:gd name="connsiteY94" fmla="*/ 4259580 h 5097824"/>
              <a:gd name="connsiteX95" fmla="*/ 716280 w 1348740"/>
              <a:gd name="connsiteY95" fmla="*/ 4267200 h 5097824"/>
              <a:gd name="connsiteX96" fmla="*/ 693420 w 1348740"/>
              <a:gd name="connsiteY96" fmla="*/ 4282440 h 5097824"/>
              <a:gd name="connsiteX97" fmla="*/ 678180 w 1348740"/>
              <a:gd name="connsiteY97" fmla="*/ 4305300 h 5097824"/>
              <a:gd name="connsiteX98" fmla="*/ 655320 w 1348740"/>
              <a:gd name="connsiteY98" fmla="*/ 4320540 h 5097824"/>
              <a:gd name="connsiteX99" fmla="*/ 632460 w 1348740"/>
              <a:gd name="connsiteY99" fmla="*/ 4343400 h 5097824"/>
              <a:gd name="connsiteX100" fmla="*/ 609600 w 1348740"/>
              <a:gd name="connsiteY100" fmla="*/ 4358640 h 5097824"/>
              <a:gd name="connsiteX101" fmla="*/ 586740 w 1348740"/>
              <a:gd name="connsiteY101" fmla="*/ 4381500 h 5097824"/>
              <a:gd name="connsiteX102" fmla="*/ 571500 w 1348740"/>
              <a:gd name="connsiteY102" fmla="*/ 4404360 h 5097824"/>
              <a:gd name="connsiteX103" fmla="*/ 548640 w 1348740"/>
              <a:gd name="connsiteY103" fmla="*/ 4411980 h 5097824"/>
              <a:gd name="connsiteX104" fmla="*/ 525780 w 1348740"/>
              <a:gd name="connsiteY104" fmla="*/ 4434840 h 5097824"/>
              <a:gd name="connsiteX105" fmla="*/ 495300 w 1348740"/>
              <a:gd name="connsiteY105" fmla="*/ 4480560 h 5097824"/>
              <a:gd name="connsiteX106" fmla="*/ 472440 w 1348740"/>
              <a:gd name="connsiteY106" fmla="*/ 4488180 h 5097824"/>
              <a:gd name="connsiteX107" fmla="*/ 449580 w 1348740"/>
              <a:gd name="connsiteY107" fmla="*/ 4533900 h 5097824"/>
              <a:gd name="connsiteX108" fmla="*/ 426720 w 1348740"/>
              <a:gd name="connsiteY108" fmla="*/ 4549140 h 5097824"/>
              <a:gd name="connsiteX109" fmla="*/ 373380 w 1348740"/>
              <a:gd name="connsiteY109" fmla="*/ 4617720 h 5097824"/>
              <a:gd name="connsiteX110" fmla="*/ 358140 w 1348740"/>
              <a:gd name="connsiteY110" fmla="*/ 4640580 h 5097824"/>
              <a:gd name="connsiteX111" fmla="*/ 327660 w 1348740"/>
              <a:gd name="connsiteY111" fmla="*/ 4655820 h 5097824"/>
              <a:gd name="connsiteX112" fmla="*/ 312420 w 1348740"/>
              <a:gd name="connsiteY112" fmla="*/ 4678680 h 5097824"/>
              <a:gd name="connsiteX113" fmla="*/ 266700 w 1348740"/>
              <a:gd name="connsiteY113" fmla="*/ 4709160 h 5097824"/>
              <a:gd name="connsiteX114" fmla="*/ 228600 w 1348740"/>
              <a:gd name="connsiteY114" fmla="*/ 4747260 h 5097824"/>
              <a:gd name="connsiteX115" fmla="*/ 190500 w 1348740"/>
              <a:gd name="connsiteY115" fmla="*/ 4785360 h 5097824"/>
              <a:gd name="connsiteX116" fmla="*/ 182880 w 1348740"/>
              <a:gd name="connsiteY116" fmla="*/ 4808220 h 5097824"/>
              <a:gd name="connsiteX117" fmla="*/ 152400 w 1348740"/>
              <a:gd name="connsiteY117" fmla="*/ 4842034 h 5097824"/>
              <a:gd name="connsiteX118" fmla="*/ 114300 w 1348740"/>
              <a:gd name="connsiteY118" fmla="*/ 4908232 h 5097824"/>
              <a:gd name="connsiteX119" fmla="*/ 99060 w 1348740"/>
              <a:gd name="connsiteY119" fmla="*/ 4945380 h 5097824"/>
              <a:gd name="connsiteX120" fmla="*/ 76200 w 1348740"/>
              <a:gd name="connsiteY120" fmla="*/ 4960620 h 5097824"/>
              <a:gd name="connsiteX121" fmla="*/ 68580 w 1348740"/>
              <a:gd name="connsiteY121" fmla="*/ 4983480 h 5097824"/>
              <a:gd name="connsiteX122" fmla="*/ 38100 w 1348740"/>
              <a:gd name="connsiteY122" fmla="*/ 5029200 h 5097824"/>
              <a:gd name="connsiteX123" fmla="*/ 22860 w 1348740"/>
              <a:gd name="connsiteY123" fmla="*/ 5074920 h 5097824"/>
              <a:gd name="connsiteX124" fmla="*/ 0 w 1348740"/>
              <a:gd name="connsiteY124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1440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319087 w 1348740"/>
              <a:gd name="connsiteY6" fmla="*/ 225267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71500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92480 w 1348740"/>
              <a:gd name="connsiteY26" fmla="*/ 861060 h 5097824"/>
              <a:gd name="connsiteX27" fmla="*/ 815340 w 1348740"/>
              <a:gd name="connsiteY27" fmla="*/ 876300 h 5097824"/>
              <a:gd name="connsiteX28" fmla="*/ 845820 w 1348740"/>
              <a:gd name="connsiteY28" fmla="*/ 922020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72540 w 1348740"/>
              <a:gd name="connsiteY46" fmla="*/ 1676400 h 5097824"/>
              <a:gd name="connsiteX47" fmla="*/ 1266825 w 1348740"/>
              <a:gd name="connsiteY47" fmla="*/ 1688306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25880 w 1348740"/>
              <a:gd name="connsiteY57" fmla="*/ 2811780 h 5097824"/>
              <a:gd name="connsiteX58" fmla="*/ 1317784 w 1348740"/>
              <a:gd name="connsiteY58" fmla="*/ 2839403 h 5097824"/>
              <a:gd name="connsiteX59" fmla="*/ 1319688 w 1348740"/>
              <a:gd name="connsiteY59" fmla="*/ 2867501 h 5097824"/>
              <a:gd name="connsiteX60" fmla="*/ 1302068 w 1348740"/>
              <a:gd name="connsiteY60" fmla="*/ 2969895 h 5097824"/>
              <a:gd name="connsiteX61" fmla="*/ 1280160 w 1348740"/>
              <a:gd name="connsiteY61" fmla="*/ 3101340 h 5097824"/>
              <a:gd name="connsiteX62" fmla="*/ 1264920 w 1348740"/>
              <a:gd name="connsiteY62" fmla="*/ 3185160 h 5097824"/>
              <a:gd name="connsiteX63" fmla="*/ 1249680 w 1348740"/>
              <a:gd name="connsiteY63" fmla="*/ 3246120 h 5097824"/>
              <a:gd name="connsiteX64" fmla="*/ 1232535 w 1348740"/>
              <a:gd name="connsiteY64" fmla="*/ 3317081 h 5097824"/>
              <a:gd name="connsiteX65" fmla="*/ 1220153 w 1348740"/>
              <a:gd name="connsiteY65" fmla="*/ 3342323 h 5097824"/>
              <a:gd name="connsiteX66" fmla="*/ 1211580 w 1348740"/>
              <a:gd name="connsiteY66" fmla="*/ 3413760 h 5097824"/>
              <a:gd name="connsiteX67" fmla="*/ 1203960 w 1348740"/>
              <a:gd name="connsiteY67" fmla="*/ 3436620 h 5097824"/>
              <a:gd name="connsiteX68" fmla="*/ 1196340 w 1348740"/>
              <a:gd name="connsiteY68" fmla="*/ 3459480 h 5097824"/>
              <a:gd name="connsiteX69" fmla="*/ 1173480 w 1348740"/>
              <a:gd name="connsiteY69" fmla="*/ 3505200 h 5097824"/>
              <a:gd name="connsiteX70" fmla="*/ 1158240 w 1348740"/>
              <a:gd name="connsiteY70" fmla="*/ 3528060 h 5097824"/>
              <a:gd name="connsiteX71" fmla="*/ 1150620 w 1348740"/>
              <a:gd name="connsiteY71" fmla="*/ 3550920 h 5097824"/>
              <a:gd name="connsiteX72" fmla="*/ 1120140 w 1348740"/>
              <a:gd name="connsiteY72" fmla="*/ 3596640 h 5097824"/>
              <a:gd name="connsiteX73" fmla="*/ 1104900 w 1348740"/>
              <a:gd name="connsiteY73" fmla="*/ 3619500 h 5097824"/>
              <a:gd name="connsiteX74" fmla="*/ 1074420 w 1348740"/>
              <a:gd name="connsiteY74" fmla="*/ 3688080 h 5097824"/>
              <a:gd name="connsiteX75" fmla="*/ 1066800 w 1348740"/>
              <a:gd name="connsiteY75" fmla="*/ 3710940 h 5097824"/>
              <a:gd name="connsiteX76" fmla="*/ 1051560 w 1348740"/>
              <a:gd name="connsiteY76" fmla="*/ 3733800 h 5097824"/>
              <a:gd name="connsiteX77" fmla="*/ 1036320 w 1348740"/>
              <a:gd name="connsiteY77" fmla="*/ 3779520 h 5097824"/>
              <a:gd name="connsiteX78" fmla="*/ 1005840 w 1348740"/>
              <a:gd name="connsiteY78" fmla="*/ 3825240 h 5097824"/>
              <a:gd name="connsiteX79" fmla="*/ 990600 w 1348740"/>
              <a:gd name="connsiteY79" fmla="*/ 3848100 h 5097824"/>
              <a:gd name="connsiteX80" fmla="*/ 960120 w 1348740"/>
              <a:gd name="connsiteY80" fmla="*/ 3886200 h 5097824"/>
              <a:gd name="connsiteX81" fmla="*/ 953453 w 1348740"/>
              <a:gd name="connsiteY81" fmla="*/ 3908108 h 5097824"/>
              <a:gd name="connsiteX82" fmla="*/ 923925 w 1348740"/>
              <a:gd name="connsiteY82" fmla="*/ 3964305 h 5097824"/>
              <a:gd name="connsiteX83" fmla="*/ 903447 w 1348740"/>
              <a:gd name="connsiteY83" fmla="*/ 3989546 h 5097824"/>
              <a:gd name="connsiteX84" fmla="*/ 881063 w 1348740"/>
              <a:gd name="connsiteY84" fmla="*/ 4030503 h 5097824"/>
              <a:gd name="connsiteX85" fmla="*/ 861060 w 1348740"/>
              <a:gd name="connsiteY85" fmla="*/ 4046220 h 5097824"/>
              <a:gd name="connsiteX86" fmla="*/ 853440 w 1348740"/>
              <a:gd name="connsiteY86" fmla="*/ 4069080 h 5097824"/>
              <a:gd name="connsiteX87" fmla="*/ 838200 w 1348740"/>
              <a:gd name="connsiteY87" fmla="*/ 4091940 h 5097824"/>
              <a:gd name="connsiteX88" fmla="*/ 818198 w 1348740"/>
              <a:gd name="connsiteY88" fmla="*/ 4128135 h 5097824"/>
              <a:gd name="connsiteX89" fmla="*/ 807720 w 1348740"/>
              <a:gd name="connsiteY89" fmla="*/ 4160520 h 5097824"/>
              <a:gd name="connsiteX90" fmla="*/ 800100 w 1348740"/>
              <a:gd name="connsiteY90" fmla="*/ 4183380 h 5097824"/>
              <a:gd name="connsiteX91" fmla="*/ 772954 w 1348740"/>
              <a:gd name="connsiteY91" fmla="*/ 4201478 h 5097824"/>
              <a:gd name="connsiteX92" fmla="*/ 765334 w 1348740"/>
              <a:gd name="connsiteY92" fmla="*/ 4221956 h 5097824"/>
              <a:gd name="connsiteX93" fmla="*/ 754380 w 1348740"/>
              <a:gd name="connsiteY93" fmla="*/ 4236720 h 5097824"/>
              <a:gd name="connsiteX94" fmla="*/ 739140 w 1348740"/>
              <a:gd name="connsiteY94" fmla="*/ 4259580 h 5097824"/>
              <a:gd name="connsiteX95" fmla="*/ 716280 w 1348740"/>
              <a:gd name="connsiteY95" fmla="*/ 4267200 h 5097824"/>
              <a:gd name="connsiteX96" fmla="*/ 693420 w 1348740"/>
              <a:gd name="connsiteY96" fmla="*/ 4282440 h 5097824"/>
              <a:gd name="connsiteX97" fmla="*/ 678180 w 1348740"/>
              <a:gd name="connsiteY97" fmla="*/ 4305300 h 5097824"/>
              <a:gd name="connsiteX98" fmla="*/ 655320 w 1348740"/>
              <a:gd name="connsiteY98" fmla="*/ 4320540 h 5097824"/>
              <a:gd name="connsiteX99" fmla="*/ 632460 w 1348740"/>
              <a:gd name="connsiteY99" fmla="*/ 4343400 h 5097824"/>
              <a:gd name="connsiteX100" fmla="*/ 609600 w 1348740"/>
              <a:gd name="connsiteY100" fmla="*/ 4358640 h 5097824"/>
              <a:gd name="connsiteX101" fmla="*/ 586740 w 1348740"/>
              <a:gd name="connsiteY101" fmla="*/ 4381500 h 5097824"/>
              <a:gd name="connsiteX102" fmla="*/ 571500 w 1348740"/>
              <a:gd name="connsiteY102" fmla="*/ 4404360 h 5097824"/>
              <a:gd name="connsiteX103" fmla="*/ 548640 w 1348740"/>
              <a:gd name="connsiteY103" fmla="*/ 4411980 h 5097824"/>
              <a:gd name="connsiteX104" fmla="*/ 525780 w 1348740"/>
              <a:gd name="connsiteY104" fmla="*/ 4434840 h 5097824"/>
              <a:gd name="connsiteX105" fmla="*/ 495300 w 1348740"/>
              <a:gd name="connsiteY105" fmla="*/ 4480560 h 5097824"/>
              <a:gd name="connsiteX106" fmla="*/ 472440 w 1348740"/>
              <a:gd name="connsiteY106" fmla="*/ 4488180 h 5097824"/>
              <a:gd name="connsiteX107" fmla="*/ 449580 w 1348740"/>
              <a:gd name="connsiteY107" fmla="*/ 4533900 h 5097824"/>
              <a:gd name="connsiteX108" fmla="*/ 426720 w 1348740"/>
              <a:gd name="connsiteY108" fmla="*/ 4549140 h 5097824"/>
              <a:gd name="connsiteX109" fmla="*/ 373380 w 1348740"/>
              <a:gd name="connsiteY109" fmla="*/ 4617720 h 5097824"/>
              <a:gd name="connsiteX110" fmla="*/ 358140 w 1348740"/>
              <a:gd name="connsiteY110" fmla="*/ 4640580 h 5097824"/>
              <a:gd name="connsiteX111" fmla="*/ 327660 w 1348740"/>
              <a:gd name="connsiteY111" fmla="*/ 4655820 h 5097824"/>
              <a:gd name="connsiteX112" fmla="*/ 312420 w 1348740"/>
              <a:gd name="connsiteY112" fmla="*/ 4678680 h 5097824"/>
              <a:gd name="connsiteX113" fmla="*/ 266700 w 1348740"/>
              <a:gd name="connsiteY113" fmla="*/ 4709160 h 5097824"/>
              <a:gd name="connsiteX114" fmla="*/ 228600 w 1348740"/>
              <a:gd name="connsiteY114" fmla="*/ 4747260 h 5097824"/>
              <a:gd name="connsiteX115" fmla="*/ 219075 w 1348740"/>
              <a:gd name="connsiteY115" fmla="*/ 4755356 h 5097824"/>
              <a:gd name="connsiteX116" fmla="*/ 190500 w 1348740"/>
              <a:gd name="connsiteY116" fmla="*/ 4785360 h 5097824"/>
              <a:gd name="connsiteX117" fmla="*/ 182880 w 1348740"/>
              <a:gd name="connsiteY117" fmla="*/ 4808220 h 5097824"/>
              <a:gd name="connsiteX118" fmla="*/ 152400 w 1348740"/>
              <a:gd name="connsiteY118" fmla="*/ 4842034 h 5097824"/>
              <a:gd name="connsiteX119" fmla="*/ 114300 w 1348740"/>
              <a:gd name="connsiteY119" fmla="*/ 4908232 h 5097824"/>
              <a:gd name="connsiteX120" fmla="*/ 99060 w 1348740"/>
              <a:gd name="connsiteY120" fmla="*/ 4945380 h 5097824"/>
              <a:gd name="connsiteX121" fmla="*/ 76200 w 1348740"/>
              <a:gd name="connsiteY121" fmla="*/ 4960620 h 5097824"/>
              <a:gd name="connsiteX122" fmla="*/ 68580 w 1348740"/>
              <a:gd name="connsiteY122" fmla="*/ 4983480 h 5097824"/>
              <a:gd name="connsiteX123" fmla="*/ 38100 w 1348740"/>
              <a:gd name="connsiteY123" fmla="*/ 5029200 h 5097824"/>
              <a:gd name="connsiteX124" fmla="*/ 22860 w 1348740"/>
              <a:gd name="connsiteY124" fmla="*/ 5074920 h 5097824"/>
              <a:gd name="connsiteX125" fmla="*/ 0 w 1348740"/>
              <a:gd name="connsiteY125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1440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319087 w 1348740"/>
              <a:gd name="connsiteY6" fmla="*/ 225267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71500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92480 w 1348740"/>
              <a:gd name="connsiteY26" fmla="*/ 861060 h 5097824"/>
              <a:gd name="connsiteX27" fmla="*/ 815340 w 1348740"/>
              <a:gd name="connsiteY27" fmla="*/ 876300 h 5097824"/>
              <a:gd name="connsiteX28" fmla="*/ 845820 w 1348740"/>
              <a:gd name="connsiteY28" fmla="*/ 922020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72540 w 1348740"/>
              <a:gd name="connsiteY46" fmla="*/ 1676400 h 5097824"/>
              <a:gd name="connsiteX47" fmla="*/ 1266825 w 1348740"/>
              <a:gd name="connsiteY47" fmla="*/ 1688306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25880 w 1348740"/>
              <a:gd name="connsiteY57" fmla="*/ 2811780 h 5097824"/>
              <a:gd name="connsiteX58" fmla="*/ 1317784 w 1348740"/>
              <a:gd name="connsiteY58" fmla="*/ 2839403 h 5097824"/>
              <a:gd name="connsiteX59" fmla="*/ 1319688 w 1348740"/>
              <a:gd name="connsiteY59" fmla="*/ 2867501 h 5097824"/>
              <a:gd name="connsiteX60" fmla="*/ 1302068 w 1348740"/>
              <a:gd name="connsiteY60" fmla="*/ 2969895 h 5097824"/>
              <a:gd name="connsiteX61" fmla="*/ 1280160 w 1348740"/>
              <a:gd name="connsiteY61" fmla="*/ 3101340 h 5097824"/>
              <a:gd name="connsiteX62" fmla="*/ 1264920 w 1348740"/>
              <a:gd name="connsiteY62" fmla="*/ 3185160 h 5097824"/>
              <a:gd name="connsiteX63" fmla="*/ 1249680 w 1348740"/>
              <a:gd name="connsiteY63" fmla="*/ 3246120 h 5097824"/>
              <a:gd name="connsiteX64" fmla="*/ 1232535 w 1348740"/>
              <a:gd name="connsiteY64" fmla="*/ 3317081 h 5097824"/>
              <a:gd name="connsiteX65" fmla="*/ 1220153 w 1348740"/>
              <a:gd name="connsiteY65" fmla="*/ 3342323 h 5097824"/>
              <a:gd name="connsiteX66" fmla="*/ 1211580 w 1348740"/>
              <a:gd name="connsiteY66" fmla="*/ 3413760 h 5097824"/>
              <a:gd name="connsiteX67" fmla="*/ 1203960 w 1348740"/>
              <a:gd name="connsiteY67" fmla="*/ 3436620 h 5097824"/>
              <a:gd name="connsiteX68" fmla="*/ 1196340 w 1348740"/>
              <a:gd name="connsiteY68" fmla="*/ 3459480 h 5097824"/>
              <a:gd name="connsiteX69" fmla="*/ 1173480 w 1348740"/>
              <a:gd name="connsiteY69" fmla="*/ 3505200 h 5097824"/>
              <a:gd name="connsiteX70" fmla="*/ 1158240 w 1348740"/>
              <a:gd name="connsiteY70" fmla="*/ 3528060 h 5097824"/>
              <a:gd name="connsiteX71" fmla="*/ 1150620 w 1348740"/>
              <a:gd name="connsiteY71" fmla="*/ 3550920 h 5097824"/>
              <a:gd name="connsiteX72" fmla="*/ 1120140 w 1348740"/>
              <a:gd name="connsiteY72" fmla="*/ 3596640 h 5097824"/>
              <a:gd name="connsiteX73" fmla="*/ 1104900 w 1348740"/>
              <a:gd name="connsiteY73" fmla="*/ 3619500 h 5097824"/>
              <a:gd name="connsiteX74" fmla="*/ 1074420 w 1348740"/>
              <a:gd name="connsiteY74" fmla="*/ 3688080 h 5097824"/>
              <a:gd name="connsiteX75" fmla="*/ 1066800 w 1348740"/>
              <a:gd name="connsiteY75" fmla="*/ 3710940 h 5097824"/>
              <a:gd name="connsiteX76" fmla="*/ 1051560 w 1348740"/>
              <a:gd name="connsiteY76" fmla="*/ 3733800 h 5097824"/>
              <a:gd name="connsiteX77" fmla="*/ 1036320 w 1348740"/>
              <a:gd name="connsiteY77" fmla="*/ 3779520 h 5097824"/>
              <a:gd name="connsiteX78" fmla="*/ 1005840 w 1348740"/>
              <a:gd name="connsiteY78" fmla="*/ 3825240 h 5097824"/>
              <a:gd name="connsiteX79" fmla="*/ 990600 w 1348740"/>
              <a:gd name="connsiteY79" fmla="*/ 3848100 h 5097824"/>
              <a:gd name="connsiteX80" fmla="*/ 960120 w 1348740"/>
              <a:gd name="connsiteY80" fmla="*/ 3886200 h 5097824"/>
              <a:gd name="connsiteX81" fmla="*/ 953453 w 1348740"/>
              <a:gd name="connsiteY81" fmla="*/ 3908108 h 5097824"/>
              <a:gd name="connsiteX82" fmla="*/ 923925 w 1348740"/>
              <a:gd name="connsiteY82" fmla="*/ 3964305 h 5097824"/>
              <a:gd name="connsiteX83" fmla="*/ 903447 w 1348740"/>
              <a:gd name="connsiteY83" fmla="*/ 3989546 h 5097824"/>
              <a:gd name="connsiteX84" fmla="*/ 881063 w 1348740"/>
              <a:gd name="connsiteY84" fmla="*/ 4030503 h 5097824"/>
              <a:gd name="connsiteX85" fmla="*/ 861060 w 1348740"/>
              <a:gd name="connsiteY85" fmla="*/ 4046220 h 5097824"/>
              <a:gd name="connsiteX86" fmla="*/ 853440 w 1348740"/>
              <a:gd name="connsiteY86" fmla="*/ 4069080 h 5097824"/>
              <a:gd name="connsiteX87" fmla="*/ 838200 w 1348740"/>
              <a:gd name="connsiteY87" fmla="*/ 4091940 h 5097824"/>
              <a:gd name="connsiteX88" fmla="*/ 818198 w 1348740"/>
              <a:gd name="connsiteY88" fmla="*/ 4128135 h 5097824"/>
              <a:gd name="connsiteX89" fmla="*/ 807720 w 1348740"/>
              <a:gd name="connsiteY89" fmla="*/ 4160520 h 5097824"/>
              <a:gd name="connsiteX90" fmla="*/ 800100 w 1348740"/>
              <a:gd name="connsiteY90" fmla="*/ 4183380 h 5097824"/>
              <a:gd name="connsiteX91" fmla="*/ 772954 w 1348740"/>
              <a:gd name="connsiteY91" fmla="*/ 4201478 h 5097824"/>
              <a:gd name="connsiteX92" fmla="*/ 765334 w 1348740"/>
              <a:gd name="connsiteY92" fmla="*/ 4221956 h 5097824"/>
              <a:gd name="connsiteX93" fmla="*/ 754380 w 1348740"/>
              <a:gd name="connsiteY93" fmla="*/ 4236720 h 5097824"/>
              <a:gd name="connsiteX94" fmla="*/ 739140 w 1348740"/>
              <a:gd name="connsiteY94" fmla="*/ 4259580 h 5097824"/>
              <a:gd name="connsiteX95" fmla="*/ 716280 w 1348740"/>
              <a:gd name="connsiteY95" fmla="*/ 4267200 h 5097824"/>
              <a:gd name="connsiteX96" fmla="*/ 693420 w 1348740"/>
              <a:gd name="connsiteY96" fmla="*/ 4282440 h 5097824"/>
              <a:gd name="connsiteX97" fmla="*/ 678180 w 1348740"/>
              <a:gd name="connsiteY97" fmla="*/ 4305300 h 5097824"/>
              <a:gd name="connsiteX98" fmla="*/ 655320 w 1348740"/>
              <a:gd name="connsiteY98" fmla="*/ 4320540 h 5097824"/>
              <a:gd name="connsiteX99" fmla="*/ 632460 w 1348740"/>
              <a:gd name="connsiteY99" fmla="*/ 4343400 h 5097824"/>
              <a:gd name="connsiteX100" fmla="*/ 609600 w 1348740"/>
              <a:gd name="connsiteY100" fmla="*/ 4358640 h 5097824"/>
              <a:gd name="connsiteX101" fmla="*/ 586740 w 1348740"/>
              <a:gd name="connsiteY101" fmla="*/ 4381500 h 5097824"/>
              <a:gd name="connsiteX102" fmla="*/ 571500 w 1348740"/>
              <a:gd name="connsiteY102" fmla="*/ 4404360 h 5097824"/>
              <a:gd name="connsiteX103" fmla="*/ 548640 w 1348740"/>
              <a:gd name="connsiteY103" fmla="*/ 4411980 h 5097824"/>
              <a:gd name="connsiteX104" fmla="*/ 525780 w 1348740"/>
              <a:gd name="connsiteY104" fmla="*/ 4434840 h 5097824"/>
              <a:gd name="connsiteX105" fmla="*/ 495300 w 1348740"/>
              <a:gd name="connsiteY105" fmla="*/ 4480560 h 5097824"/>
              <a:gd name="connsiteX106" fmla="*/ 472440 w 1348740"/>
              <a:gd name="connsiteY106" fmla="*/ 4488180 h 5097824"/>
              <a:gd name="connsiteX107" fmla="*/ 449580 w 1348740"/>
              <a:gd name="connsiteY107" fmla="*/ 4533900 h 5097824"/>
              <a:gd name="connsiteX108" fmla="*/ 426720 w 1348740"/>
              <a:gd name="connsiteY108" fmla="*/ 4549140 h 5097824"/>
              <a:gd name="connsiteX109" fmla="*/ 373380 w 1348740"/>
              <a:gd name="connsiteY109" fmla="*/ 4617720 h 5097824"/>
              <a:gd name="connsiteX110" fmla="*/ 358140 w 1348740"/>
              <a:gd name="connsiteY110" fmla="*/ 4640580 h 5097824"/>
              <a:gd name="connsiteX111" fmla="*/ 327660 w 1348740"/>
              <a:gd name="connsiteY111" fmla="*/ 4655820 h 5097824"/>
              <a:gd name="connsiteX112" fmla="*/ 312420 w 1348740"/>
              <a:gd name="connsiteY112" fmla="*/ 4678680 h 5097824"/>
              <a:gd name="connsiteX113" fmla="*/ 273844 w 1348740"/>
              <a:gd name="connsiteY113" fmla="*/ 4692491 h 5097824"/>
              <a:gd name="connsiteX114" fmla="*/ 228600 w 1348740"/>
              <a:gd name="connsiteY114" fmla="*/ 4747260 h 5097824"/>
              <a:gd name="connsiteX115" fmla="*/ 219075 w 1348740"/>
              <a:gd name="connsiteY115" fmla="*/ 4755356 h 5097824"/>
              <a:gd name="connsiteX116" fmla="*/ 190500 w 1348740"/>
              <a:gd name="connsiteY116" fmla="*/ 4785360 h 5097824"/>
              <a:gd name="connsiteX117" fmla="*/ 182880 w 1348740"/>
              <a:gd name="connsiteY117" fmla="*/ 4808220 h 5097824"/>
              <a:gd name="connsiteX118" fmla="*/ 152400 w 1348740"/>
              <a:gd name="connsiteY118" fmla="*/ 4842034 h 5097824"/>
              <a:gd name="connsiteX119" fmla="*/ 114300 w 1348740"/>
              <a:gd name="connsiteY119" fmla="*/ 4908232 h 5097824"/>
              <a:gd name="connsiteX120" fmla="*/ 99060 w 1348740"/>
              <a:gd name="connsiteY120" fmla="*/ 4945380 h 5097824"/>
              <a:gd name="connsiteX121" fmla="*/ 76200 w 1348740"/>
              <a:gd name="connsiteY121" fmla="*/ 4960620 h 5097824"/>
              <a:gd name="connsiteX122" fmla="*/ 68580 w 1348740"/>
              <a:gd name="connsiteY122" fmla="*/ 4983480 h 5097824"/>
              <a:gd name="connsiteX123" fmla="*/ 38100 w 1348740"/>
              <a:gd name="connsiteY123" fmla="*/ 5029200 h 5097824"/>
              <a:gd name="connsiteX124" fmla="*/ 22860 w 1348740"/>
              <a:gd name="connsiteY124" fmla="*/ 5074920 h 5097824"/>
              <a:gd name="connsiteX125" fmla="*/ 0 w 1348740"/>
              <a:gd name="connsiteY125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1440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319087 w 1348740"/>
              <a:gd name="connsiteY6" fmla="*/ 225267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71500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92480 w 1348740"/>
              <a:gd name="connsiteY26" fmla="*/ 861060 h 5097824"/>
              <a:gd name="connsiteX27" fmla="*/ 815340 w 1348740"/>
              <a:gd name="connsiteY27" fmla="*/ 876300 h 5097824"/>
              <a:gd name="connsiteX28" fmla="*/ 845820 w 1348740"/>
              <a:gd name="connsiteY28" fmla="*/ 922020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72540 w 1348740"/>
              <a:gd name="connsiteY46" fmla="*/ 1676400 h 5097824"/>
              <a:gd name="connsiteX47" fmla="*/ 1266825 w 1348740"/>
              <a:gd name="connsiteY47" fmla="*/ 1688306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25880 w 1348740"/>
              <a:gd name="connsiteY57" fmla="*/ 2811780 h 5097824"/>
              <a:gd name="connsiteX58" fmla="*/ 1317784 w 1348740"/>
              <a:gd name="connsiteY58" fmla="*/ 2839403 h 5097824"/>
              <a:gd name="connsiteX59" fmla="*/ 1319688 w 1348740"/>
              <a:gd name="connsiteY59" fmla="*/ 2867501 h 5097824"/>
              <a:gd name="connsiteX60" fmla="*/ 1302068 w 1348740"/>
              <a:gd name="connsiteY60" fmla="*/ 2969895 h 5097824"/>
              <a:gd name="connsiteX61" fmla="*/ 1280160 w 1348740"/>
              <a:gd name="connsiteY61" fmla="*/ 3101340 h 5097824"/>
              <a:gd name="connsiteX62" fmla="*/ 1264920 w 1348740"/>
              <a:gd name="connsiteY62" fmla="*/ 3185160 h 5097824"/>
              <a:gd name="connsiteX63" fmla="*/ 1249680 w 1348740"/>
              <a:gd name="connsiteY63" fmla="*/ 3246120 h 5097824"/>
              <a:gd name="connsiteX64" fmla="*/ 1232535 w 1348740"/>
              <a:gd name="connsiteY64" fmla="*/ 3317081 h 5097824"/>
              <a:gd name="connsiteX65" fmla="*/ 1220153 w 1348740"/>
              <a:gd name="connsiteY65" fmla="*/ 3342323 h 5097824"/>
              <a:gd name="connsiteX66" fmla="*/ 1211580 w 1348740"/>
              <a:gd name="connsiteY66" fmla="*/ 3413760 h 5097824"/>
              <a:gd name="connsiteX67" fmla="*/ 1203960 w 1348740"/>
              <a:gd name="connsiteY67" fmla="*/ 3436620 h 5097824"/>
              <a:gd name="connsiteX68" fmla="*/ 1196340 w 1348740"/>
              <a:gd name="connsiteY68" fmla="*/ 3459480 h 5097824"/>
              <a:gd name="connsiteX69" fmla="*/ 1173480 w 1348740"/>
              <a:gd name="connsiteY69" fmla="*/ 3505200 h 5097824"/>
              <a:gd name="connsiteX70" fmla="*/ 1158240 w 1348740"/>
              <a:gd name="connsiteY70" fmla="*/ 3528060 h 5097824"/>
              <a:gd name="connsiteX71" fmla="*/ 1150620 w 1348740"/>
              <a:gd name="connsiteY71" fmla="*/ 3550920 h 5097824"/>
              <a:gd name="connsiteX72" fmla="*/ 1120140 w 1348740"/>
              <a:gd name="connsiteY72" fmla="*/ 3596640 h 5097824"/>
              <a:gd name="connsiteX73" fmla="*/ 1104900 w 1348740"/>
              <a:gd name="connsiteY73" fmla="*/ 3619500 h 5097824"/>
              <a:gd name="connsiteX74" fmla="*/ 1074420 w 1348740"/>
              <a:gd name="connsiteY74" fmla="*/ 3688080 h 5097824"/>
              <a:gd name="connsiteX75" fmla="*/ 1066800 w 1348740"/>
              <a:gd name="connsiteY75" fmla="*/ 3710940 h 5097824"/>
              <a:gd name="connsiteX76" fmla="*/ 1051560 w 1348740"/>
              <a:gd name="connsiteY76" fmla="*/ 3733800 h 5097824"/>
              <a:gd name="connsiteX77" fmla="*/ 1036320 w 1348740"/>
              <a:gd name="connsiteY77" fmla="*/ 3779520 h 5097824"/>
              <a:gd name="connsiteX78" fmla="*/ 1005840 w 1348740"/>
              <a:gd name="connsiteY78" fmla="*/ 3825240 h 5097824"/>
              <a:gd name="connsiteX79" fmla="*/ 990600 w 1348740"/>
              <a:gd name="connsiteY79" fmla="*/ 3848100 h 5097824"/>
              <a:gd name="connsiteX80" fmla="*/ 960120 w 1348740"/>
              <a:gd name="connsiteY80" fmla="*/ 3886200 h 5097824"/>
              <a:gd name="connsiteX81" fmla="*/ 953453 w 1348740"/>
              <a:gd name="connsiteY81" fmla="*/ 3908108 h 5097824"/>
              <a:gd name="connsiteX82" fmla="*/ 923925 w 1348740"/>
              <a:gd name="connsiteY82" fmla="*/ 3964305 h 5097824"/>
              <a:gd name="connsiteX83" fmla="*/ 903447 w 1348740"/>
              <a:gd name="connsiteY83" fmla="*/ 3989546 h 5097824"/>
              <a:gd name="connsiteX84" fmla="*/ 881063 w 1348740"/>
              <a:gd name="connsiteY84" fmla="*/ 4030503 h 5097824"/>
              <a:gd name="connsiteX85" fmla="*/ 861060 w 1348740"/>
              <a:gd name="connsiteY85" fmla="*/ 4046220 h 5097824"/>
              <a:gd name="connsiteX86" fmla="*/ 853440 w 1348740"/>
              <a:gd name="connsiteY86" fmla="*/ 4069080 h 5097824"/>
              <a:gd name="connsiteX87" fmla="*/ 838200 w 1348740"/>
              <a:gd name="connsiteY87" fmla="*/ 4091940 h 5097824"/>
              <a:gd name="connsiteX88" fmla="*/ 818198 w 1348740"/>
              <a:gd name="connsiteY88" fmla="*/ 4128135 h 5097824"/>
              <a:gd name="connsiteX89" fmla="*/ 807720 w 1348740"/>
              <a:gd name="connsiteY89" fmla="*/ 4160520 h 5097824"/>
              <a:gd name="connsiteX90" fmla="*/ 800100 w 1348740"/>
              <a:gd name="connsiteY90" fmla="*/ 4183380 h 5097824"/>
              <a:gd name="connsiteX91" fmla="*/ 772954 w 1348740"/>
              <a:gd name="connsiteY91" fmla="*/ 4201478 h 5097824"/>
              <a:gd name="connsiteX92" fmla="*/ 765334 w 1348740"/>
              <a:gd name="connsiteY92" fmla="*/ 4221956 h 5097824"/>
              <a:gd name="connsiteX93" fmla="*/ 754380 w 1348740"/>
              <a:gd name="connsiteY93" fmla="*/ 4236720 h 5097824"/>
              <a:gd name="connsiteX94" fmla="*/ 739140 w 1348740"/>
              <a:gd name="connsiteY94" fmla="*/ 4259580 h 5097824"/>
              <a:gd name="connsiteX95" fmla="*/ 716280 w 1348740"/>
              <a:gd name="connsiteY95" fmla="*/ 4267200 h 5097824"/>
              <a:gd name="connsiteX96" fmla="*/ 693420 w 1348740"/>
              <a:gd name="connsiteY96" fmla="*/ 4282440 h 5097824"/>
              <a:gd name="connsiteX97" fmla="*/ 678180 w 1348740"/>
              <a:gd name="connsiteY97" fmla="*/ 4305300 h 5097824"/>
              <a:gd name="connsiteX98" fmla="*/ 655320 w 1348740"/>
              <a:gd name="connsiteY98" fmla="*/ 4320540 h 5097824"/>
              <a:gd name="connsiteX99" fmla="*/ 632460 w 1348740"/>
              <a:gd name="connsiteY99" fmla="*/ 4343400 h 5097824"/>
              <a:gd name="connsiteX100" fmla="*/ 609600 w 1348740"/>
              <a:gd name="connsiteY100" fmla="*/ 4358640 h 5097824"/>
              <a:gd name="connsiteX101" fmla="*/ 586740 w 1348740"/>
              <a:gd name="connsiteY101" fmla="*/ 4381500 h 5097824"/>
              <a:gd name="connsiteX102" fmla="*/ 571500 w 1348740"/>
              <a:gd name="connsiteY102" fmla="*/ 4404360 h 5097824"/>
              <a:gd name="connsiteX103" fmla="*/ 548640 w 1348740"/>
              <a:gd name="connsiteY103" fmla="*/ 4411980 h 5097824"/>
              <a:gd name="connsiteX104" fmla="*/ 525780 w 1348740"/>
              <a:gd name="connsiteY104" fmla="*/ 4434840 h 5097824"/>
              <a:gd name="connsiteX105" fmla="*/ 495300 w 1348740"/>
              <a:gd name="connsiteY105" fmla="*/ 4480560 h 5097824"/>
              <a:gd name="connsiteX106" fmla="*/ 472440 w 1348740"/>
              <a:gd name="connsiteY106" fmla="*/ 4488180 h 5097824"/>
              <a:gd name="connsiteX107" fmla="*/ 449580 w 1348740"/>
              <a:gd name="connsiteY107" fmla="*/ 4533900 h 5097824"/>
              <a:gd name="connsiteX108" fmla="*/ 426720 w 1348740"/>
              <a:gd name="connsiteY108" fmla="*/ 4549140 h 5097824"/>
              <a:gd name="connsiteX109" fmla="*/ 373380 w 1348740"/>
              <a:gd name="connsiteY109" fmla="*/ 4617720 h 5097824"/>
              <a:gd name="connsiteX110" fmla="*/ 358140 w 1348740"/>
              <a:gd name="connsiteY110" fmla="*/ 4640580 h 5097824"/>
              <a:gd name="connsiteX111" fmla="*/ 341948 w 1348740"/>
              <a:gd name="connsiteY111" fmla="*/ 4641532 h 5097824"/>
              <a:gd name="connsiteX112" fmla="*/ 312420 w 1348740"/>
              <a:gd name="connsiteY112" fmla="*/ 4678680 h 5097824"/>
              <a:gd name="connsiteX113" fmla="*/ 273844 w 1348740"/>
              <a:gd name="connsiteY113" fmla="*/ 4692491 h 5097824"/>
              <a:gd name="connsiteX114" fmla="*/ 228600 w 1348740"/>
              <a:gd name="connsiteY114" fmla="*/ 4747260 h 5097824"/>
              <a:gd name="connsiteX115" fmla="*/ 219075 w 1348740"/>
              <a:gd name="connsiteY115" fmla="*/ 4755356 h 5097824"/>
              <a:gd name="connsiteX116" fmla="*/ 190500 w 1348740"/>
              <a:gd name="connsiteY116" fmla="*/ 4785360 h 5097824"/>
              <a:gd name="connsiteX117" fmla="*/ 182880 w 1348740"/>
              <a:gd name="connsiteY117" fmla="*/ 4808220 h 5097824"/>
              <a:gd name="connsiteX118" fmla="*/ 152400 w 1348740"/>
              <a:gd name="connsiteY118" fmla="*/ 4842034 h 5097824"/>
              <a:gd name="connsiteX119" fmla="*/ 114300 w 1348740"/>
              <a:gd name="connsiteY119" fmla="*/ 4908232 h 5097824"/>
              <a:gd name="connsiteX120" fmla="*/ 99060 w 1348740"/>
              <a:gd name="connsiteY120" fmla="*/ 4945380 h 5097824"/>
              <a:gd name="connsiteX121" fmla="*/ 76200 w 1348740"/>
              <a:gd name="connsiteY121" fmla="*/ 4960620 h 5097824"/>
              <a:gd name="connsiteX122" fmla="*/ 68580 w 1348740"/>
              <a:gd name="connsiteY122" fmla="*/ 4983480 h 5097824"/>
              <a:gd name="connsiteX123" fmla="*/ 38100 w 1348740"/>
              <a:gd name="connsiteY123" fmla="*/ 5029200 h 5097824"/>
              <a:gd name="connsiteX124" fmla="*/ 22860 w 1348740"/>
              <a:gd name="connsiteY124" fmla="*/ 5074920 h 5097824"/>
              <a:gd name="connsiteX125" fmla="*/ 0 w 1348740"/>
              <a:gd name="connsiteY125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1440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319087 w 1348740"/>
              <a:gd name="connsiteY6" fmla="*/ 225267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71500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92480 w 1348740"/>
              <a:gd name="connsiteY26" fmla="*/ 861060 h 5097824"/>
              <a:gd name="connsiteX27" fmla="*/ 815340 w 1348740"/>
              <a:gd name="connsiteY27" fmla="*/ 876300 h 5097824"/>
              <a:gd name="connsiteX28" fmla="*/ 845820 w 1348740"/>
              <a:gd name="connsiteY28" fmla="*/ 922020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72540 w 1348740"/>
              <a:gd name="connsiteY46" fmla="*/ 1676400 h 5097824"/>
              <a:gd name="connsiteX47" fmla="*/ 1266825 w 1348740"/>
              <a:gd name="connsiteY47" fmla="*/ 1688306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25880 w 1348740"/>
              <a:gd name="connsiteY57" fmla="*/ 2811780 h 5097824"/>
              <a:gd name="connsiteX58" fmla="*/ 1317784 w 1348740"/>
              <a:gd name="connsiteY58" fmla="*/ 2839403 h 5097824"/>
              <a:gd name="connsiteX59" fmla="*/ 1319688 w 1348740"/>
              <a:gd name="connsiteY59" fmla="*/ 2867501 h 5097824"/>
              <a:gd name="connsiteX60" fmla="*/ 1302068 w 1348740"/>
              <a:gd name="connsiteY60" fmla="*/ 2969895 h 5097824"/>
              <a:gd name="connsiteX61" fmla="*/ 1280160 w 1348740"/>
              <a:gd name="connsiteY61" fmla="*/ 3101340 h 5097824"/>
              <a:gd name="connsiteX62" fmla="*/ 1264920 w 1348740"/>
              <a:gd name="connsiteY62" fmla="*/ 3185160 h 5097824"/>
              <a:gd name="connsiteX63" fmla="*/ 1249680 w 1348740"/>
              <a:gd name="connsiteY63" fmla="*/ 3246120 h 5097824"/>
              <a:gd name="connsiteX64" fmla="*/ 1232535 w 1348740"/>
              <a:gd name="connsiteY64" fmla="*/ 3317081 h 5097824"/>
              <a:gd name="connsiteX65" fmla="*/ 1220153 w 1348740"/>
              <a:gd name="connsiteY65" fmla="*/ 3342323 h 5097824"/>
              <a:gd name="connsiteX66" fmla="*/ 1211580 w 1348740"/>
              <a:gd name="connsiteY66" fmla="*/ 3413760 h 5097824"/>
              <a:gd name="connsiteX67" fmla="*/ 1203960 w 1348740"/>
              <a:gd name="connsiteY67" fmla="*/ 3436620 h 5097824"/>
              <a:gd name="connsiteX68" fmla="*/ 1196340 w 1348740"/>
              <a:gd name="connsiteY68" fmla="*/ 3459480 h 5097824"/>
              <a:gd name="connsiteX69" fmla="*/ 1173480 w 1348740"/>
              <a:gd name="connsiteY69" fmla="*/ 3505200 h 5097824"/>
              <a:gd name="connsiteX70" fmla="*/ 1158240 w 1348740"/>
              <a:gd name="connsiteY70" fmla="*/ 3528060 h 5097824"/>
              <a:gd name="connsiteX71" fmla="*/ 1150620 w 1348740"/>
              <a:gd name="connsiteY71" fmla="*/ 3550920 h 5097824"/>
              <a:gd name="connsiteX72" fmla="*/ 1120140 w 1348740"/>
              <a:gd name="connsiteY72" fmla="*/ 3596640 h 5097824"/>
              <a:gd name="connsiteX73" fmla="*/ 1104900 w 1348740"/>
              <a:gd name="connsiteY73" fmla="*/ 3619500 h 5097824"/>
              <a:gd name="connsiteX74" fmla="*/ 1074420 w 1348740"/>
              <a:gd name="connsiteY74" fmla="*/ 3688080 h 5097824"/>
              <a:gd name="connsiteX75" fmla="*/ 1066800 w 1348740"/>
              <a:gd name="connsiteY75" fmla="*/ 3710940 h 5097824"/>
              <a:gd name="connsiteX76" fmla="*/ 1051560 w 1348740"/>
              <a:gd name="connsiteY76" fmla="*/ 3733800 h 5097824"/>
              <a:gd name="connsiteX77" fmla="*/ 1036320 w 1348740"/>
              <a:gd name="connsiteY77" fmla="*/ 3779520 h 5097824"/>
              <a:gd name="connsiteX78" fmla="*/ 1005840 w 1348740"/>
              <a:gd name="connsiteY78" fmla="*/ 3825240 h 5097824"/>
              <a:gd name="connsiteX79" fmla="*/ 990600 w 1348740"/>
              <a:gd name="connsiteY79" fmla="*/ 3848100 h 5097824"/>
              <a:gd name="connsiteX80" fmla="*/ 960120 w 1348740"/>
              <a:gd name="connsiteY80" fmla="*/ 3886200 h 5097824"/>
              <a:gd name="connsiteX81" fmla="*/ 953453 w 1348740"/>
              <a:gd name="connsiteY81" fmla="*/ 3908108 h 5097824"/>
              <a:gd name="connsiteX82" fmla="*/ 923925 w 1348740"/>
              <a:gd name="connsiteY82" fmla="*/ 3964305 h 5097824"/>
              <a:gd name="connsiteX83" fmla="*/ 903447 w 1348740"/>
              <a:gd name="connsiteY83" fmla="*/ 3989546 h 5097824"/>
              <a:gd name="connsiteX84" fmla="*/ 881063 w 1348740"/>
              <a:gd name="connsiteY84" fmla="*/ 4030503 h 5097824"/>
              <a:gd name="connsiteX85" fmla="*/ 861060 w 1348740"/>
              <a:gd name="connsiteY85" fmla="*/ 4046220 h 5097824"/>
              <a:gd name="connsiteX86" fmla="*/ 853440 w 1348740"/>
              <a:gd name="connsiteY86" fmla="*/ 4069080 h 5097824"/>
              <a:gd name="connsiteX87" fmla="*/ 838200 w 1348740"/>
              <a:gd name="connsiteY87" fmla="*/ 4091940 h 5097824"/>
              <a:gd name="connsiteX88" fmla="*/ 818198 w 1348740"/>
              <a:gd name="connsiteY88" fmla="*/ 4128135 h 5097824"/>
              <a:gd name="connsiteX89" fmla="*/ 807720 w 1348740"/>
              <a:gd name="connsiteY89" fmla="*/ 4160520 h 5097824"/>
              <a:gd name="connsiteX90" fmla="*/ 800100 w 1348740"/>
              <a:gd name="connsiteY90" fmla="*/ 4183380 h 5097824"/>
              <a:gd name="connsiteX91" fmla="*/ 772954 w 1348740"/>
              <a:gd name="connsiteY91" fmla="*/ 4201478 h 5097824"/>
              <a:gd name="connsiteX92" fmla="*/ 765334 w 1348740"/>
              <a:gd name="connsiteY92" fmla="*/ 4221956 h 5097824"/>
              <a:gd name="connsiteX93" fmla="*/ 754380 w 1348740"/>
              <a:gd name="connsiteY93" fmla="*/ 4236720 h 5097824"/>
              <a:gd name="connsiteX94" fmla="*/ 739140 w 1348740"/>
              <a:gd name="connsiteY94" fmla="*/ 4259580 h 5097824"/>
              <a:gd name="connsiteX95" fmla="*/ 716280 w 1348740"/>
              <a:gd name="connsiteY95" fmla="*/ 4267200 h 5097824"/>
              <a:gd name="connsiteX96" fmla="*/ 693420 w 1348740"/>
              <a:gd name="connsiteY96" fmla="*/ 4282440 h 5097824"/>
              <a:gd name="connsiteX97" fmla="*/ 678180 w 1348740"/>
              <a:gd name="connsiteY97" fmla="*/ 4305300 h 5097824"/>
              <a:gd name="connsiteX98" fmla="*/ 655320 w 1348740"/>
              <a:gd name="connsiteY98" fmla="*/ 4320540 h 5097824"/>
              <a:gd name="connsiteX99" fmla="*/ 632460 w 1348740"/>
              <a:gd name="connsiteY99" fmla="*/ 4343400 h 5097824"/>
              <a:gd name="connsiteX100" fmla="*/ 609600 w 1348740"/>
              <a:gd name="connsiteY100" fmla="*/ 4358640 h 5097824"/>
              <a:gd name="connsiteX101" fmla="*/ 586740 w 1348740"/>
              <a:gd name="connsiteY101" fmla="*/ 4381500 h 5097824"/>
              <a:gd name="connsiteX102" fmla="*/ 571500 w 1348740"/>
              <a:gd name="connsiteY102" fmla="*/ 4404360 h 5097824"/>
              <a:gd name="connsiteX103" fmla="*/ 548640 w 1348740"/>
              <a:gd name="connsiteY103" fmla="*/ 4411980 h 5097824"/>
              <a:gd name="connsiteX104" fmla="*/ 525780 w 1348740"/>
              <a:gd name="connsiteY104" fmla="*/ 4434840 h 5097824"/>
              <a:gd name="connsiteX105" fmla="*/ 495300 w 1348740"/>
              <a:gd name="connsiteY105" fmla="*/ 4480560 h 5097824"/>
              <a:gd name="connsiteX106" fmla="*/ 472440 w 1348740"/>
              <a:gd name="connsiteY106" fmla="*/ 4488180 h 5097824"/>
              <a:gd name="connsiteX107" fmla="*/ 449580 w 1348740"/>
              <a:gd name="connsiteY107" fmla="*/ 4533900 h 5097824"/>
              <a:gd name="connsiteX108" fmla="*/ 412433 w 1348740"/>
              <a:gd name="connsiteY108" fmla="*/ 4546759 h 5097824"/>
              <a:gd name="connsiteX109" fmla="*/ 373380 w 1348740"/>
              <a:gd name="connsiteY109" fmla="*/ 4617720 h 5097824"/>
              <a:gd name="connsiteX110" fmla="*/ 358140 w 1348740"/>
              <a:gd name="connsiteY110" fmla="*/ 4640580 h 5097824"/>
              <a:gd name="connsiteX111" fmla="*/ 341948 w 1348740"/>
              <a:gd name="connsiteY111" fmla="*/ 4641532 h 5097824"/>
              <a:gd name="connsiteX112" fmla="*/ 312420 w 1348740"/>
              <a:gd name="connsiteY112" fmla="*/ 4678680 h 5097824"/>
              <a:gd name="connsiteX113" fmla="*/ 273844 w 1348740"/>
              <a:gd name="connsiteY113" fmla="*/ 4692491 h 5097824"/>
              <a:gd name="connsiteX114" fmla="*/ 228600 w 1348740"/>
              <a:gd name="connsiteY114" fmla="*/ 4747260 h 5097824"/>
              <a:gd name="connsiteX115" fmla="*/ 219075 w 1348740"/>
              <a:gd name="connsiteY115" fmla="*/ 4755356 h 5097824"/>
              <a:gd name="connsiteX116" fmla="*/ 190500 w 1348740"/>
              <a:gd name="connsiteY116" fmla="*/ 4785360 h 5097824"/>
              <a:gd name="connsiteX117" fmla="*/ 182880 w 1348740"/>
              <a:gd name="connsiteY117" fmla="*/ 4808220 h 5097824"/>
              <a:gd name="connsiteX118" fmla="*/ 152400 w 1348740"/>
              <a:gd name="connsiteY118" fmla="*/ 4842034 h 5097824"/>
              <a:gd name="connsiteX119" fmla="*/ 114300 w 1348740"/>
              <a:gd name="connsiteY119" fmla="*/ 4908232 h 5097824"/>
              <a:gd name="connsiteX120" fmla="*/ 99060 w 1348740"/>
              <a:gd name="connsiteY120" fmla="*/ 4945380 h 5097824"/>
              <a:gd name="connsiteX121" fmla="*/ 76200 w 1348740"/>
              <a:gd name="connsiteY121" fmla="*/ 4960620 h 5097824"/>
              <a:gd name="connsiteX122" fmla="*/ 68580 w 1348740"/>
              <a:gd name="connsiteY122" fmla="*/ 4983480 h 5097824"/>
              <a:gd name="connsiteX123" fmla="*/ 38100 w 1348740"/>
              <a:gd name="connsiteY123" fmla="*/ 5029200 h 5097824"/>
              <a:gd name="connsiteX124" fmla="*/ 22860 w 1348740"/>
              <a:gd name="connsiteY124" fmla="*/ 5074920 h 5097824"/>
              <a:gd name="connsiteX125" fmla="*/ 0 w 1348740"/>
              <a:gd name="connsiteY125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1440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319087 w 1348740"/>
              <a:gd name="connsiteY6" fmla="*/ 225267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71500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92480 w 1348740"/>
              <a:gd name="connsiteY26" fmla="*/ 861060 h 5097824"/>
              <a:gd name="connsiteX27" fmla="*/ 815340 w 1348740"/>
              <a:gd name="connsiteY27" fmla="*/ 876300 h 5097824"/>
              <a:gd name="connsiteX28" fmla="*/ 845820 w 1348740"/>
              <a:gd name="connsiteY28" fmla="*/ 922020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72540 w 1348740"/>
              <a:gd name="connsiteY46" fmla="*/ 1676400 h 5097824"/>
              <a:gd name="connsiteX47" fmla="*/ 1266825 w 1348740"/>
              <a:gd name="connsiteY47" fmla="*/ 1688306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25880 w 1348740"/>
              <a:gd name="connsiteY57" fmla="*/ 2811780 h 5097824"/>
              <a:gd name="connsiteX58" fmla="*/ 1317784 w 1348740"/>
              <a:gd name="connsiteY58" fmla="*/ 2839403 h 5097824"/>
              <a:gd name="connsiteX59" fmla="*/ 1319688 w 1348740"/>
              <a:gd name="connsiteY59" fmla="*/ 2867501 h 5097824"/>
              <a:gd name="connsiteX60" fmla="*/ 1302068 w 1348740"/>
              <a:gd name="connsiteY60" fmla="*/ 2969895 h 5097824"/>
              <a:gd name="connsiteX61" fmla="*/ 1280160 w 1348740"/>
              <a:gd name="connsiteY61" fmla="*/ 3101340 h 5097824"/>
              <a:gd name="connsiteX62" fmla="*/ 1264920 w 1348740"/>
              <a:gd name="connsiteY62" fmla="*/ 3185160 h 5097824"/>
              <a:gd name="connsiteX63" fmla="*/ 1249680 w 1348740"/>
              <a:gd name="connsiteY63" fmla="*/ 3246120 h 5097824"/>
              <a:gd name="connsiteX64" fmla="*/ 1232535 w 1348740"/>
              <a:gd name="connsiteY64" fmla="*/ 3317081 h 5097824"/>
              <a:gd name="connsiteX65" fmla="*/ 1220153 w 1348740"/>
              <a:gd name="connsiteY65" fmla="*/ 3342323 h 5097824"/>
              <a:gd name="connsiteX66" fmla="*/ 1211580 w 1348740"/>
              <a:gd name="connsiteY66" fmla="*/ 3413760 h 5097824"/>
              <a:gd name="connsiteX67" fmla="*/ 1203960 w 1348740"/>
              <a:gd name="connsiteY67" fmla="*/ 3436620 h 5097824"/>
              <a:gd name="connsiteX68" fmla="*/ 1196340 w 1348740"/>
              <a:gd name="connsiteY68" fmla="*/ 3459480 h 5097824"/>
              <a:gd name="connsiteX69" fmla="*/ 1173480 w 1348740"/>
              <a:gd name="connsiteY69" fmla="*/ 3505200 h 5097824"/>
              <a:gd name="connsiteX70" fmla="*/ 1158240 w 1348740"/>
              <a:gd name="connsiteY70" fmla="*/ 3528060 h 5097824"/>
              <a:gd name="connsiteX71" fmla="*/ 1150620 w 1348740"/>
              <a:gd name="connsiteY71" fmla="*/ 3550920 h 5097824"/>
              <a:gd name="connsiteX72" fmla="*/ 1120140 w 1348740"/>
              <a:gd name="connsiteY72" fmla="*/ 3596640 h 5097824"/>
              <a:gd name="connsiteX73" fmla="*/ 1104900 w 1348740"/>
              <a:gd name="connsiteY73" fmla="*/ 3619500 h 5097824"/>
              <a:gd name="connsiteX74" fmla="*/ 1074420 w 1348740"/>
              <a:gd name="connsiteY74" fmla="*/ 3688080 h 5097824"/>
              <a:gd name="connsiteX75" fmla="*/ 1066800 w 1348740"/>
              <a:gd name="connsiteY75" fmla="*/ 3710940 h 5097824"/>
              <a:gd name="connsiteX76" fmla="*/ 1051560 w 1348740"/>
              <a:gd name="connsiteY76" fmla="*/ 3733800 h 5097824"/>
              <a:gd name="connsiteX77" fmla="*/ 1036320 w 1348740"/>
              <a:gd name="connsiteY77" fmla="*/ 3779520 h 5097824"/>
              <a:gd name="connsiteX78" fmla="*/ 1005840 w 1348740"/>
              <a:gd name="connsiteY78" fmla="*/ 3825240 h 5097824"/>
              <a:gd name="connsiteX79" fmla="*/ 990600 w 1348740"/>
              <a:gd name="connsiteY79" fmla="*/ 3848100 h 5097824"/>
              <a:gd name="connsiteX80" fmla="*/ 960120 w 1348740"/>
              <a:gd name="connsiteY80" fmla="*/ 3886200 h 5097824"/>
              <a:gd name="connsiteX81" fmla="*/ 953453 w 1348740"/>
              <a:gd name="connsiteY81" fmla="*/ 3908108 h 5097824"/>
              <a:gd name="connsiteX82" fmla="*/ 923925 w 1348740"/>
              <a:gd name="connsiteY82" fmla="*/ 3964305 h 5097824"/>
              <a:gd name="connsiteX83" fmla="*/ 903447 w 1348740"/>
              <a:gd name="connsiteY83" fmla="*/ 3989546 h 5097824"/>
              <a:gd name="connsiteX84" fmla="*/ 881063 w 1348740"/>
              <a:gd name="connsiteY84" fmla="*/ 4030503 h 5097824"/>
              <a:gd name="connsiteX85" fmla="*/ 861060 w 1348740"/>
              <a:gd name="connsiteY85" fmla="*/ 4046220 h 5097824"/>
              <a:gd name="connsiteX86" fmla="*/ 853440 w 1348740"/>
              <a:gd name="connsiteY86" fmla="*/ 4069080 h 5097824"/>
              <a:gd name="connsiteX87" fmla="*/ 838200 w 1348740"/>
              <a:gd name="connsiteY87" fmla="*/ 4091940 h 5097824"/>
              <a:gd name="connsiteX88" fmla="*/ 818198 w 1348740"/>
              <a:gd name="connsiteY88" fmla="*/ 4128135 h 5097824"/>
              <a:gd name="connsiteX89" fmla="*/ 807720 w 1348740"/>
              <a:gd name="connsiteY89" fmla="*/ 4160520 h 5097824"/>
              <a:gd name="connsiteX90" fmla="*/ 800100 w 1348740"/>
              <a:gd name="connsiteY90" fmla="*/ 4183380 h 5097824"/>
              <a:gd name="connsiteX91" fmla="*/ 772954 w 1348740"/>
              <a:gd name="connsiteY91" fmla="*/ 4201478 h 5097824"/>
              <a:gd name="connsiteX92" fmla="*/ 765334 w 1348740"/>
              <a:gd name="connsiteY92" fmla="*/ 4221956 h 5097824"/>
              <a:gd name="connsiteX93" fmla="*/ 754380 w 1348740"/>
              <a:gd name="connsiteY93" fmla="*/ 4236720 h 5097824"/>
              <a:gd name="connsiteX94" fmla="*/ 739140 w 1348740"/>
              <a:gd name="connsiteY94" fmla="*/ 4259580 h 5097824"/>
              <a:gd name="connsiteX95" fmla="*/ 716280 w 1348740"/>
              <a:gd name="connsiteY95" fmla="*/ 4267200 h 5097824"/>
              <a:gd name="connsiteX96" fmla="*/ 693420 w 1348740"/>
              <a:gd name="connsiteY96" fmla="*/ 4282440 h 5097824"/>
              <a:gd name="connsiteX97" fmla="*/ 678180 w 1348740"/>
              <a:gd name="connsiteY97" fmla="*/ 4305300 h 5097824"/>
              <a:gd name="connsiteX98" fmla="*/ 655320 w 1348740"/>
              <a:gd name="connsiteY98" fmla="*/ 4320540 h 5097824"/>
              <a:gd name="connsiteX99" fmla="*/ 632460 w 1348740"/>
              <a:gd name="connsiteY99" fmla="*/ 4343400 h 5097824"/>
              <a:gd name="connsiteX100" fmla="*/ 609600 w 1348740"/>
              <a:gd name="connsiteY100" fmla="*/ 4358640 h 5097824"/>
              <a:gd name="connsiteX101" fmla="*/ 586740 w 1348740"/>
              <a:gd name="connsiteY101" fmla="*/ 4381500 h 5097824"/>
              <a:gd name="connsiteX102" fmla="*/ 571500 w 1348740"/>
              <a:gd name="connsiteY102" fmla="*/ 4404360 h 5097824"/>
              <a:gd name="connsiteX103" fmla="*/ 548640 w 1348740"/>
              <a:gd name="connsiteY103" fmla="*/ 4411980 h 5097824"/>
              <a:gd name="connsiteX104" fmla="*/ 525780 w 1348740"/>
              <a:gd name="connsiteY104" fmla="*/ 4434840 h 5097824"/>
              <a:gd name="connsiteX105" fmla="*/ 495300 w 1348740"/>
              <a:gd name="connsiteY105" fmla="*/ 4480560 h 5097824"/>
              <a:gd name="connsiteX106" fmla="*/ 472440 w 1348740"/>
              <a:gd name="connsiteY106" fmla="*/ 4488180 h 5097824"/>
              <a:gd name="connsiteX107" fmla="*/ 449580 w 1348740"/>
              <a:gd name="connsiteY107" fmla="*/ 4533900 h 5097824"/>
              <a:gd name="connsiteX108" fmla="*/ 412433 w 1348740"/>
              <a:gd name="connsiteY108" fmla="*/ 4546759 h 5097824"/>
              <a:gd name="connsiteX109" fmla="*/ 373380 w 1348740"/>
              <a:gd name="connsiteY109" fmla="*/ 4617720 h 5097824"/>
              <a:gd name="connsiteX110" fmla="*/ 350997 w 1348740"/>
              <a:gd name="connsiteY110" fmla="*/ 4626293 h 5097824"/>
              <a:gd name="connsiteX111" fmla="*/ 341948 w 1348740"/>
              <a:gd name="connsiteY111" fmla="*/ 4641532 h 5097824"/>
              <a:gd name="connsiteX112" fmla="*/ 312420 w 1348740"/>
              <a:gd name="connsiteY112" fmla="*/ 4678680 h 5097824"/>
              <a:gd name="connsiteX113" fmla="*/ 273844 w 1348740"/>
              <a:gd name="connsiteY113" fmla="*/ 4692491 h 5097824"/>
              <a:gd name="connsiteX114" fmla="*/ 228600 w 1348740"/>
              <a:gd name="connsiteY114" fmla="*/ 4747260 h 5097824"/>
              <a:gd name="connsiteX115" fmla="*/ 219075 w 1348740"/>
              <a:gd name="connsiteY115" fmla="*/ 4755356 h 5097824"/>
              <a:gd name="connsiteX116" fmla="*/ 190500 w 1348740"/>
              <a:gd name="connsiteY116" fmla="*/ 4785360 h 5097824"/>
              <a:gd name="connsiteX117" fmla="*/ 182880 w 1348740"/>
              <a:gd name="connsiteY117" fmla="*/ 4808220 h 5097824"/>
              <a:gd name="connsiteX118" fmla="*/ 152400 w 1348740"/>
              <a:gd name="connsiteY118" fmla="*/ 4842034 h 5097824"/>
              <a:gd name="connsiteX119" fmla="*/ 114300 w 1348740"/>
              <a:gd name="connsiteY119" fmla="*/ 4908232 h 5097824"/>
              <a:gd name="connsiteX120" fmla="*/ 99060 w 1348740"/>
              <a:gd name="connsiteY120" fmla="*/ 4945380 h 5097824"/>
              <a:gd name="connsiteX121" fmla="*/ 76200 w 1348740"/>
              <a:gd name="connsiteY121" fmla="*/ 4960620 h 5097824"/>
              <a:gd name="connsiteX122" fmla="*/ 68580 w 1348740"/>
              <a:gd name="connsiteY122" fmla="*/ 4983480 h 5097824"/>
              <a:gd name="connsiteX123" fmla="*/ 38100 w 1348740"/>
              <a:gd name="connsiteY123" fmla="*/ 5029200 h 5097824"/>
              <a:gd name="connsiteX124" fmla="*/ 22860 w 1348740"/>
              <a:gd name="connsiteY124" fmla="*/ 5074920 h 5097824"/>
              <a:gd name="connsiteX125" fmla="*/ 0 w 1348740"/>
              <a:gd name="connsiteY125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83356 w 1348740"/>
              <a:gd name="connsiteY3" fmla="*/ 105727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319087 w 1348740"/>
              <a:gd name="connsiteY6" fmla="*/ 225267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71500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92480 w 1348740"/>
              <a:gd name="connsiteY26" fmla="*/ 861060 h 5097824"/>
              <a:gd name="connsiteX27" fmla="*/ 815340 w 1348740"/>
              <a:gd name="connsiteY27" fmla="*/ 876300 h 5097824"/>
              <a:gd name="connsiteX28" fmla="*/ 845820 w 1348740"/>
              <a:gd name="connsiteY28" fmla="*/ 922020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72540 w 1348740"/>
              <a:gd name="connsiteY46" fmla="*/ 1676400 h 5097824"/>
              <a:gd name="connsiteX47" fmla="*/ 1266825 w 1348740"/>
              <a:gd name="connsiteY47" fmla="*/ 1688306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25880 w 1348740"/>
              <a:gd name="connsiteY57" fmla="*/ 2811780 h 5097824"/>
              <a:gd name="connsiteX58" fmla="*/ 1317784 w 1348740"/>
              <a:gd name="connsiteY58" fmla="*/ 2839403 h 5097824"/>
              <a:gd name="connsiteX59" fmla="*/ 1319688 w 1348740"/>
              <a:gd name="connsiteY59" fmla="*/ 2867501 h 5097824"/>
              <a:gd name="connsiteX60" fmla="*/ 1302068 w 1348740"/>
              <a:gd name="connsiteY60" fmla="*/ 2969895 h 5097824"/>
              <a:gd name="connsiteX61" fmla="*/ 1280160 w 1348740"/>
              <a:gd name="connsiteY61" fmla="*/ 3101340 h 5097824"/>
              <a:gd name="connsiteX62" fmla="*/ 1264920 w 1348740"/>
              <a:gd name="connsiteY62" fmla="*/ 3185160 h 5097824"/>
              <a:gd name="connsiteX63" fmla="*/ 1249680 w 1348740"/>
              <a:gd name="connsiteY63" fmla="*/ 3246120 h 5097824"/>
              <a:gd name="connsiteX64" fmla="*/ 1232535 w 1348740"/>
              <a:gd name="connsiteY64" fmla="*/ 3317081 h 5097824"/>
              <a:gd name="connsiteX65" fmla="*/ 1220153 w 1348740"/>
              <a:gd name="connsiteY65" fmla="*/ 3342323 h 5097824"/>
              <a:gd name="connsiteX66" fmla="*/ 1211580 w 1348740"/>
              <a:gd name="connsiteY66" fmla="*/ 3413760 h 5097824"/>
              <a:gd name="connsiteX67" fmla="*/ 1203960 w 1348740"/>
              <a:gd name="connsiteY67" fmla="*/ 3436620 h 5097824"/>
              <a:gd name="connsiteX68" fmla="*/ 1196340 w 1348740"/>
              <a:gd name="connsiteY68" fmla="*/ 3459480 h 5097824"/>
              <a:gd name="connsiteX69" fmla="*/ 1173480 w 1348740"/>
              <a:gd name="connsiteY69" fmla="*/ 3505200 h 5097824"/>
              <a:gd name="connsiteX70" fmla="*/ 1158240 w 1348740"/>
              <a:gd name="connsiteY70" fmla="*/ 3528060 h 5097824"/>
              <a:gd name="connsiteX71" fmla="*/ 1150620 w 1348740"/>
              <a:gd name="connsiteY71" fmla="*/ 3550920 h 5097824"/>
              <a:gd name="connsiteX72" fmla="*/ 1120140 w 1348740"/>
              <a:gd name="connsiteY72" fmla="*/ 3596640 h 5097824"/>
              <a:gd name="connsiteX73" fmla="*/ 1104900 w 1348740"/>
              <a:gd name="connsiteY73" fmla="*/ 3619500 h 5097824"/>
              <a:gd name="connsiteX74" fmla="*/ 1074420 w 1348740"/>
              <a:gd name="connsiteY74" fmla="*/ 3688080 h 5097824"/>
              <a:gd name="connsiteX75" fmla="*/ 1066800 w 1348740"/>
              <a:gd name="connsiteY75" fmla="*/ 3710940 h 5097824"/>
              <a:gd name="connsiteX76" fmla="*/ 1051560 w 1348740"/>
              <a:gd name="connsiteY76" fmla="*/ 3733800 h 5097824"/>
              <a:gd name="connsiteX77" fmla="*/ 1036320 w 1348740"/>
              <a:gd name="connsiteY77" fmla="*/ 3779520 h 5097824"/>
              <a:gd name="connsiteX78" fmla="*/ 1005840 w 1348740"/>
              <a:gd name="connsiteY78" fmla="*/ 3825240 h 5097824"/>
              <a:gd name="connsiteX79" fmla="*/ 990600 w 1348740"/>
              <a:gd name="connsiteY79" fmla="*/ 3848100 h 5097824"/>
              <a:gd name="connsiteX80" fmla="*/ 960120 w 1348740"/>
              <a:gd name="connsiteY80" fmla="*/ 3886200 h 5097824"/>
              <a:gd name="connsiteX81" fmla="*/ 953453 w 1348740"/>
              <a:gd name="connsiteY81" fmla="*/ 3908108 h 5097824"/>
              <a:gd name="connsiteX82" fmla="*/ 923925 w 1348740"/>
              <a:gd name="connsiteY82" fmla="*/ 3964305 h 5097824"/>
              <a:gd name="connsiteX83" fmla="*/ 903447 w 1348740"/>
              <a:gd name="connsiteY83" fmla="*/ 3989546 h 5097824"/>
              <a:gd name="connsiteX84" fmla="*/ 881063 w 1348740"/>
              <a:gd name="connsiteY84" fmla="*/ 4030503 h 5097824"/>
              <a:gd name="connsiteX85" fmla="*/ 861060 w 1348740"/>
              <a:gd name="connsiteY85" fmla="*/ 4046220 h 5097824"/>
              <a:gd name="connsiteX86" fmla="*/ 853440 w 1348740"/>
              <a:gd name="connsiteY86" fmla="*/ 4069080 h 5097824"/>
              <a:gd name="connsiteX87" fmla="*/ 838200 w 1348740"/>
              <a:gd name="connsiteY87" fmla="*/ 4091940 h 5097824"/>
              <a:gd name="connsiteX88" fmla="*/ 818198 w 1348740"/>
              <a:gd name="connsiteY88" fmla="*/ 4128135 h 5097824"/>
              <a:gd name="connsiteX89" fmla="*/ 807720 w 1348740"/>
              <a:gd name="connsiteY89" fmla="*/ 4160520 h 5097824"/>
              <a:gd name="connsiteX90" fmla="*/ 800100 w 1348740"/>
              <a:gd name="connsiteY90" fmla="*/ 4183380 h 5097824"/>
              <a:gd name="connsiteX91" fmla="*/ 772954 w 1348740"/>
              <a:gd name="connsiteY91" fmla="*/ 4201478 h 5097824"/>
              <a:gd name="connsiteX92" fmla="*/ 765334 w 1348740"/>
              <a:gd name="connsiteY92" fmla="*/ 4221956 h 5097824"/>
              <a:gd name="connsiteX93" fmla="*/ 754380 w 1348740"/>
              <a:gd name="connsiteY93" fmla="*/ 4236720 h 5097824"/>
              <a:gd name="connsiteX94" fmla="*/ 739140 w 1348740"/>
              <a:gd name="connsiteY94" fmla="*/ 4259580 h 5097824"/>
              <a:gd name="connsiteX95" fmla="*/ 716280 w 1348740"/>
              <a:gd name="connsiteY95" fmla="*/ 4267200 h 5097824"/>
              <a:gd name="connsiteX96" fmla="*/ 693420 w 1348740"/>
              <a:gd name="connsiteY96" fmla="*/ 4282440 h 5097824"/>
              <a:gd name="connsiteX97" fmla="*/ 678180 w 1348740"/>
              <a:gd name="connsiteY97" fmla="*/ 4305300 h 5097824"/>
              <a:gd name="connsiteX98" fmla="*/ 655320 w 1348740"/>
              <a:gd name="connsiteY98" fmla="*/ 4320540 h 5097824"/>
              <a:gd name="connsiteX99" fmla="*/ 632460 w 1348740"/>
              <a:gd name="connsiteY99" fmla="*/ 4343400 h 5097824"/>
              <a:gd name="connsiteX100" fmla="*/ 609600 w 1348740"/>
              <a:gd name="connsiteY100" fmla="*/ 4358640 h 5097824"/>
              <a:gd name="connsiteX101" fmla="*/ 586740 w 1348740"/>
              <a:gd name="connsiteY101" fmla="*/ 4381500 h 5097824"/>
              <a:gd name="connsiteX102" fmla="*/ 571500 w 1348740"/>
              <a:gd name="connsiteY102" fmla="*/ 4404360 h 5097824"/>
              <a:gd name="connsiteX103" fmla="*/ 548640 w 1348740"/>
              <a:gd name="connsiteY103" fmla="*/ 4411980 h 5097824"/>
              <a:gd name="connsiteX104" fmla="*/ 525780 w 1348740"/>
              <a:gd name="connsiteY104" fmla="*/ 4434840 h 5097824"/>
              <a:gd name="connsiteX105" fmla="*/ 495300 w 1348740"/>
              <a:gd name="connsiteY105" fmla="*/ 4480560 h 5097824"/>
              <a:gd name="connsiteX106" fmla="*/ 472440 w 1348740"/>
              <a:gd name="connsiteY106" fmla="*/ 4488180 h 5097824"/>
              <a:gd name="connsiteX107" fmla="*/ 449580 w 1348740"/>
              <a:gd name="connsiteY107" fmla="*/ 4533900 h 5097824"/>
              <a:gd name="connsiteX108" fmla="*/ 412433 w 1348740"/>
              <a:gd name="connsiteY108" fmla="*/ 4546759 h 5097824"/>
              <a:gd name="connsiteX109" fmla="*/ 373380 w 1348740"/>
              <a:gd name="connsiteY109" fmla="*/ 4617720 h 5097824"/>
              <a:gd name="connsiteX110" fmla="*/ 350997 w 1348740"/>
              <a:gd name="connsiteY110" fmla="*/ 4626293 h 5097824"/>
              <a:gd name="connsiteX111" fmla="*/ 341948 w 1348740"/>
              <a:gd name="connsiteY111" fmla="*/ 4641532 h 5097824"/>
              <a:gd name="connsiteX112" fmla="*/ 312420 w 1348740"/>
              <a:gd name="connsiteY112" fmla="*/ 4678680 h 5097824"/>
              <a:gd name="connsiteX113" fmla="*/ 273844 w 1348740"/>
              <a:gd name="connsiteY113" fmla="*/ 4692491 h 5097824"/>
              <a:gd name="connsiteX114" fmla="*/ 228600 w 1348740"/>
              <a:gd name="connsiteY114" fmla="*/ 4747260 h 5097824"/>
              <a:gd name="connsiteX115" fmla="*/ 219075 w 1348740"/>
              <a:gd name="connsiteY115" fmla="*/ 4755356 h 5097824"/>
              <a:gd name="connsiteX116" fmla="*/ 190500 w 1348740"/>
              <a:gd name="connsiteY116" fmla="*/ 4785360 h 5097824"/>
              <a:gd name="connsiteX117" fmla="*/ 182880 w 1348740"/>
              <a:gd name="connsiteY117" fmla="*/ 4808220 h 5097824"/>
              <a:gd name="connsiteX118" fmla="*/ 152400 w 1348740"/>
              <a:gd name="connsiteY118" fmla="*/ 4842034 h 5097824"/>
              <a:gd name="connsiteX119" fmla="*/ 114300 w 1348740"/>
              <a:gd name="connsiteY119" fmla="*/ 4908232 h 5097824"/>
              <a:gd name="connsiteX120" fmla="*/ 99060 w 1348740"/>
              <a:gd name="connsiteY120" fmla="*/ 4945380 h 5097824"/>
              <a:gd name="connsiteX121" fmla="*/ 76200 w 1348740"/>
              <a:gd name="connsiteY121" fmla="*/ 4960620 h 5097824"/>
              <a:gd name="connsiteX122" fmla="*/ 68580 w 1348740"/>
              <a:gd name="connsiteY122" fmla="*/ 4983480 h 5097824"/>
              <a:gd name="connsiteX123" fmla="*/ 38100 w 1348740"/>
              <a:gd name="connsiteY123" fmla="*/ 5029200 h 5097824"/>
              <a:gd name="connsiteX124" fmla="*/ 22860 w 1348740"/>
              <a:gd name="connsiteY124" fmla="*/ 5074920 h 5097824"/>
              <a:gd name="connsiteX125" fmla="*/ 0 w 1348740"/>
              <a:gd name="connsiteY125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6202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319087 w 1348740"/>
              <a:gd name="connsiteY6" fmla="*/ 225267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71500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92480 w 1348740"/>
              <a:gd name="connsiteY26" fmla="*/ 861060 h 5097824"/>
              <a:gd name="connsiteX27" fmla="*/ 815340 w 1348740"/>
              <a:gd name="connsiteY27" fmla="*/ 876300 h 5097824"/>
              <a:gd name="connsiteX28" fmla="*/ 845820 w 1348740"/>
              <a:gd name="connsiteY28" fmla="*/ 922020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72540 w 1348740"/>
              <a:gd name="connsiteY46" fmla="*/ 1676400 h 5097824"/>
              <a:gd name="connsiteX47" fmla="*/ 1266825 w 1348740"/>
              <a:gd name="connsiteY47" fmla="*/ 1688306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25880 w 1348740"/>
              <a:gd name="connsiteY57" fmla="*/ 2811780 h 5097824"/>
              <a:gd name="connsiteX58" fmla="*/ 1317784 w 1348740"/>
              <a:gd name="connsiteY58" fmla="*/ 2839403 h 5097824"/>
              <a:gd name="connsiteX59" fmla="*/ 1319688 w 1348740"/>
              <a:gd name="connsiteY59" fmla="*/ 2867501 h 5097824"/>
              <a:gd name="connsiteX60" fmla="*/ 1302068 w 1348740"/>
              <a:gd name="connsiteY60" fmla="*/ 2969895 h 5097824"/>
              <a:gd name="connsiteX61" fmla="*/ 1280160 w 1348740"/>
              <a:gd name="connsiteY61" fmla="*/ 3101340 h 5097824"/>
              <a:gd name="connsiteX62" fmla="*/ 1264920 w 1348740"/>
              <a:gd name="connsiteY62" fmla="*/ 3185160 h 5097824"/>
              <a:gd name="connsiteX63" fmla="*/ 1249680 w 1348740"/>
              <a:gd name="connsiteY63" fmla="*/ 3246120 h 5097824"/>
              <a:gd name="connsiteX64" fmla="*/ 1232535 w 1348740"/>
              <a:gd name="connsiteY64" fmla="*/ 3317081 h 5097824"/>
              <a:gd name="connsiteX65" fmla="*/ 1220153 w 1348740"/>
              <a:gd name="connsiteY65" fmla="*/ 3342323 h 5097824"/>
              <a:gd name="connsiteX66" fmla="*/ 1211580 w 1348740"/>
              <a:gd name="connsiteY66" fmla="*/ 3413760 h 5097824"/>
              <a:gd name="connsiteX67" fmla="*/ 1203960 w 1348740"/>
              <a:gd name="connsiteY67" fmla="*/ 3436620 h 5097824"/>
              <a:gd name="connsiteX68" fmla="*/ 1196340 w 1348740"/>
              <a:gd name="connsiteY68" fmla="*/ 3459480 h 5097824"/>
              <a:gd name="connsiteX69" fmla="*/ 1173480 w 1348740"/>
              <a:gd name="connsiteY69" fmla="*/ 3505200 h 5097824"/>
              <a:gd name="connsiteX70" fmla="*/ 1158240 w 1348740"/>
              <a:gd name="connsiteY70" fmla="*/ 3528060 h 5097824"/>
              <a:gd name="connsiteX71" fmla="*/ 1150620 w 1348740"/>
              <a:gd name="connsiteY71" fmla="*/ 3550920 h 5097824"/>
              <a:gd name="connsiteX72" fmla="*/ 1120140 w 1348740"/>
              <a:gd name="connsiteY72" fmla="*/ 3596640 h 5097824"/>
              <a:gd name="connsiteX73" fmla="*/ 1104900 w 1348740"/>
              <a:gd name="connsiteY73" fmla="*/ 3619500 h 5097824"/>
              <a:gd name="connsiteX74" fmla="*/ 1074420 w 1348740"/>
              <a:gd name="connsiteY74" fmla="*/ 3688080 h 5097824"/>
              <a:gd name="connsiteX75" fmla="*/ 1066800 w 1348740"/>
              <a:gd name="connsiteY75" fmla="*/ 3710940 h 5097824"/>
              <a:gd name="connsiteX76" fmla="*/ 1051560 w 1348740"/>
              <a:gd name="connsiteY76" fmla="*/ 3733800 h 5097824"/>
              <a:gd name="connsiteX77" fmla="*/ 1036320 w 1348740"/>
              <a:gd name="connsiteY77" fmla="*/ 3779520 h 5097824"/>
              <a:gd name="connsiteX78" fmla="*/ 1005840 w 1348740"/>
              <a:gd name="connsiteY78" fmla="*/ 3825240 h 5097824"/>
              <a:gd name="connsiteX79" fmla="*/ 990600 w 1348740"/>
              <a:gd name="connsiteY79" fmla="*/ 3848100 h 5097824"/>
              <a:gd name="connsiteX80" fmla="*/ 960120 w 1348740"/>
              <a:gd name="connsiteY80" fmla="*/ 3886200 h 5097824"/>
              <a:gd name="connsiteX81" fmla="*/ 953453 w 1348740"/>
              <a:gd name="connsiteY81" fmla="*/ 3908108 h 5097824"/>
              <a:gd name="connsiteX82" fmla="*/ 923925 w 1348740"/>
              <a:gd name="connsiteY82" fmla="*/ 3964305 h 5097824"/>
              <a:gd name="connsiteX83" fmla="*/ 903447 w 1348740"/>
              <a:gd name="connsiteY83" fmla="*/ 3989546 h 5097824"/>
              <a:gd name="connsiteX84" fmla="*/ 881063 w 1348740"/>
              <a:gd name="connsiteY84" fmla="*/ 4030503 h 5097824"/>
              <a:gd name="connsiteX85" fmla="*/ 861060 w 1348740"/>
              <a:gd name="connsiteY85" fmla="*/ 4046220 h 5097824"/>
              <a:gd name="connsiteX86" fmla="*/ 853440 w 1348740"/>
              <a:gd name="connsiteY86" fmla="*/ 4069080 h 5097824"/>
              <a:gd name="connsiteX87" fmla="*/ 838200 w 1348740"/>
              <a:gd name="connsiteY87" fmla="*/ 4091940 h 5097824"/>
              <a:gd name="connsiteX88" fmla="*/ 818198 w 1348740"/>
              <a:gd name="connsiteY88" fmla="*/ 4128135 h 5097824"/>
              <a:gd name="connsiteX89" fmla="*/ 807720 w 1348740"/>
              <a:gd name="connsiteY89" fmla="*/ 4160520 h 5097824"/>
              <a:gd name="connsiteX90" fmla="*/ 800100 w 1348740"/>
              <a:gd name="connsiteY90" fmla="*/ 4183380 h 5097824"/>
              <a:gd name="connsiteX91" fmla="*/ 772954 w 1348740"/>
              <a:gd name="connsiteY91" fmla="*/ 4201478 h 5097824"/>
              <a:gd name="connsiteX92" fmla="*/ 765334 w 1348740"/>
              <a:gd name="connsiteY92" fmla="*/ 4221956 h 5097824"/>
              <a:gd name="connsiteX93" fmla="*/ 754380 w 1348740"/>
              <a:gd name="connsiteY93" fmla="*/ 4236720 h 5097824"/>
              <a:gd name="connsiteX94" fmla="*/ 739140 w 1348740"/>
              <a:gd name="connsiteY94" fmla="*/ 4259580 h 5097824"/>
              <a:gd name="connsiteX95" fmla="*/ 716280 w 1348740"/>
              <a:gd name="connsiteY95" fmla="*/ 4267200 h 5097824"/>
              <a:gd name="connsiteX96" fmla="*/ 693420 w 1348740"/>
              <a:gd name="connsiteY96" fmla="*/ 4282440 h 5097824"/>
              <a:gd name="connsiteX97" fmla="*/ 678180 w 1348740"/>
              <a:gd name="connsiteY97" fmla="*/ 4305300 h 5097824"/>
              <a:gd name="connsiteX98" fmla="*/ 655320 w 1348740"/>
              <a:gd name="connsiteY98" fmla="*/ 4320540 h 5097824"/>
              <a:gd name="connsiteX99" fmla="*/ 632460 w 1348740"/>
              <a:gd name="connsiteY99" fmla="*/ 4343400 h 5097824"/>
              <a:gd name="connsiteX100" fmla="*/ 609600 w 1348740"/>
              <a:gd name="connsiteY100" fmla="*/ 4358640 h 5097824"/>
              <a:gd name="connsiteX101" fmla="*/ 586740 w 1348740"/>
              <a:gd name="connsiteY101" fmla="*/ 4381500 h 5097824"/>
              <a:gd name="connsiteX102" fmla="*/ 571500 w 1348740"/>
              <a:gd name="connsiteY102" fmla="*/ 4404360 h 5097824"/>
              <a:gd name="connsiteX103" fmla="*/ 548640 w 1348740"/>
              <a:gd name="connsiteY103" fmla="*/ 4411980 h 5097824"/>
              <a:gd name="connsiteX104" fmla="*/ 525780 w 1348740"/>
              <a:gd name="connsiteY104" fmla="*/ 4434840 h 5097824"/>
              <a:gd name="connsiteX105" fmla="*/ 495300 w 1348740"/>
              <a:gd name="connsiteY105" fmla="*/ 4480560 h 5097824"/>
              <a:gd name="connsiteX106" fmla="*/ 472440 w 1348740"/>
              <a:gd name="connsiteY106" fmla="*/ 4488180 h 5097824"/>
              <a:gd name="connsiteX107" fmla="*/ 449580 w 1348740"/>
              <a:gd name="connsiteY107" fmla="*/ 4533900 h 5097824"/>
              <a:gd name="connsiteX108" fmla="*/ 412433 w 1348740"/>
              <a:gd name="connsiteY108" fmla="*/ 4546759 h 5097824"/>
              <a:gd name="connsiteX109" fmla="*/ 373380 w 1348740"/>
              <a:gd name="connsiteY109" fmla="*/ 4617720 h 5097824"/>
              <a:gd name="connsiteX110" fmla="*/ 350997 w 1348740"/>
              <a:gd name="connsiteY110" fmla="*/ 4626293 h 5097824"/>
              <a:gd name="connsiteX111" fmla="*/ 341948 w 1348740"/>
              <a:gd name="connsiteY111" fmla="*/ 4641532 h 5097824"/>
              <a:gd name="connsiteX112" fmla="*/ 312420 w 1348740"/>
              <a:gd name="connsiteY112" fmla="*/ 4678680 h 5097824"/>
              <a:gd name="connsiteX113" fmla="*/ 273844 w 1348740"/>
              <a:gd name="connsiteY113" fmla="*/ 4692491 h 5097824"/>
              <a:gd name="connsiteX114" fmla="*/ 228600 w 1348740"/>
              <a:gd name="connsiteY114" fmla="*/ 4747260 h 5097824"/>
              <a:gd name="connsiteX115" fmla="*/ 219075 w 1348740"/>
              <a:gd name="connsiteY115" fmla="*/ 4755356 h 5097824"/>
              <a:gd name="connsiteX116" fmla="*/ 190500 w 1348740"/>
              <a:gd name="connsiteY116" fmla="*/ 4785360 h 5097824"/>
              <a:gd name="connsiteX117" fmla="*/ 182880 w 1348740"/>
              <a:gd name="connsiteY117" fmla="*/ 4808220 h 5097824"/>
              <a:gd name="connsiteX118" fmla="*/ 152400 w 1348740"/>
              <a:gd name="connsiteY118" fmla="*/ 4842034 h 5097824"/>
              <a:gd name="connsiteX119" fmla="*/ 114300 w 1348740"/>
              <a:gd name="connsiteY119" fmla="*/ 4908232 h 5097824"/>
              <a:gd name="connsiteX120" fmla="*/ 99060 w 1348740"/>
              <a:gd name="connsiteY120" fmla="*/ 4945380 h 5097824"/>
              <a:gd name="connsiteX121" fmla="*/ 76200 w 1348740"/>
              <a:gd name="connsiteY121" fmla="*/ 4960620 h 5097824"/>
              <a:gd name="connsiteX122" fmla="*/ 68580 w 1348740"/>
              <a:gd name="connsiteY122" fmla="*/ 4983480 h 5097824"/>
              <a:gd name="connsiteX123" fmla="*/ 38100 w 1348740"/>
              <a:gd name="connsiteY123" fmla="*/ 5029200 h 5097824"/>
              <a:gd name="connsiteX124" fmla="*/ 22860 w 1348740"/>
              <a:gd name="connsiteY124" fmla="*/ 5074920 h 5097824"/>
              <a:gd name="connsiteX125" fmla="*/ 0 w 1348740"/>
              <a:gd name="connsiteY125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6202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290512 w 1348740"/>
              <a:gd name="connsiteY6" fmla="*/ 201454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71500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92480 w 1348740"/>
              <a:gd name="connsiteY26" fmla="*/ 861060 h 5097824"/>
              <a:gd name="connsiteX27" fmla="*/ 815340 w 1348740"/>
              <a:gd name="connsiteY27" fmla="*/ 876300 h 5097824"/>
              <a:gd name="connsiteX28" fmla="*/ 845820 w 1348740"/>
              <a:gd name="connsiteY28" fmla="*/ 922020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72540 w 1348740"/>
              <a:gd name="connsiteY46" fmla="*/ 1676400 h 5097824"/>
              <a:gd name="connsiteX47" fmla="*/ 1266825 w 1348740"/>
              <a:gd name="connsiteY47" fmla="*/ 1688306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25880 w 1348740"/>
              <a:gd name="connsiteY57" fmla="*/ 2811780 h 5097824"/>
              <a:gd name="connsiteX58" fmla="*/ 1317784 w 1348740"/>
              <a:gd name="connsiteY58" fmla="*/ 2839403 h 5097824"/>
              <a:gd name="connsiteX59" fmla="*/ 1319688 w 1348740"/>
              <a:gd name="connsiteY59" fmla="*/ 2867501 h 5097824"/>
              <a:gd name="connsiteX60" fmla="*/ 1302068 w 1348740"/>
              <a:gd name="connsiteY60" fmla="*/ 2969895 h 5097824"/>
              <a:gd name="connsiteX61" fmla="*/ 1280160 w 1348740"/>
              <a:gd name="connsiteY61" fmla="*/ 3101340 h 5097824"/>
              <a:gd name="connsiteX62" fmla="*/ 1264920 w 1348740"/>
              <a:gd name="connsiteY62" fmla="*/ 3185160 h 5097824"/>
              <a:gd name="connsiteX63" fmla="*/ 1249680 w 1348740"/>
              <a:gd name="connsiteY63" fmla="*/ 3246120 h 5097824"/>
              <a:gd name="connsiteX64" fmla="*/ 1232535 w 1348740"/>
              <a:gd name="connsiteY64" fmla="*/ 3317081 h 5097824"/>
              <a:gd name="connsiteX65" fmla="*/ 1220153 w 1348740"/>
              <a:gd name="connsiteY65" fmla="*/ 3342323 h 5097824"/>
              <a:gd name="connsiteX66" fmla="*/ 1211580 w 1348740"/>
              <a:gd name="connsiteY66" fmla="*/ 3413760 h 5097824"/>
              <a:gd name="connsiteX67" fmla="*/ 1203960 w 1348740"/>
              <a:gd name="connsiteY67" fmla="*/ 3436620 h 5097824"/>
              <a:gd name="connsiteX68" fmla="*/ 1196340 w 1348740"/>
              <a:gd name="connsiteY68" fmla="*/ 3459480 h 5097824"/>
              <a:gd name="connsiteX69" fmla="*/ 1173480 w 1348740"/>
              <a:gd name="connsiteY69" fmla="*/ 3505200 h 5097824"/>
              <a:gd name="connsiteX70" fmla="*/ 1158240 w 1348740"/>
              <a:gd name="connsiteY70" fmla="*/ 3528060 h 5097824"/>
              <a:gd name="connsiteX71" fmla="*/ 1150620 w 1348740"/>
              <a:gd name="connsiteY71" fmla="*/ 3550920 h 5097824"/>
              <a:gd name="connsiteX72" fmla="*/ 1120140 w 1348740"/>
              <a:gd name="connsiteY72" fmla="*/ 3596640 h 5097824"/>
              <a:gd name="connsiteX73" fmla="*/ 1104900 w 1348740"/>
              <a:gd name="connsiteY73" fmla="*/ 3619500 h 5097824"/>
              <a:gd name="connsiteX74" fmla="*/ 1074420 w 1348740"/>
              <a:gd name="connsiteY74" fmla="*/ 3688080 h 5097824"/>
              <a:gd name="connsiteX75" fmla="*/ 1066800 w 1348740"/>
              <a:gd name="connsiteY75" fmla="*/ 3710940 h 5097824"/>
              <a:gd name="connsiteX76" fmla="*/ 1051560 w 1348740"/>
              <a:gd name="connsiteY76" fmla="*/ 3733800 h 5097824"/>
              <a:gd name="connsiteX77" fmla="*/ 1036320 w 1348740"/>
              <a:gd name="connsiteY77" fmla="*/ 3779520 h 5097824"/>
              <a:gd name="connsiteX78" fmla="*/ 1005840 w 1348740"/>
              <a:gd name="connsiteY78" fmla="*/ 3825240 h 5097824"/>
              <a:gd name="connsiteX79" fmla="*/ 990600 w 1348740"/>
              <a:gd name="connsiteY79" fmla="*/ 3848100 h 5097824"/>
              <a:gd name="connsiteX80" fmla="*/ 960120 w 1348740"/>
              <a:gd name="connsiteY80" fmla="*/ 3886200 h 5097824"/>
              <a:gd name="connsiteX81" fmla="*/ 953453 w 1348740"/>
              <a:gd name="connsiteY81" fmla="*/ 3908108 h 5097824"/>
              <a:gd name="connsiteX82" fmla="*/ 923925 w 1348740"/>
              <a:gd name="connsiteY82" fmla="*/ 3964305 h 5097824"/>
              <a:gd name="connsiteX83" fmla="*/ 903447 w 1348740"/>
              <a:gd name="connsiteY83" fmla="*/ 3989546 h 5097824"/>
              <a:gd name="connsiteX84" fmla="*/ 881063 w 1348740"/>
              <a:gd name="connsiteY84" fmla="*/ 4030503 h 5097824"/>
              <a:gd name="connsiteX85" fmla="*/ 861060 w 1348740"/>
              <a:gd name="connsiteY85" fmla="*/ 4046220 h 5097824"/>
              <a:gd name="connsiteX86" fmla="*/ 853440 w 1348740"/>
              <a:gd name="connsiteY86" fmla="*/ 4069080 h 5097824"/>
              <a:gd name="connsiteX87" fmla="*/ 838200 w 1348740"/>
              <a:gd name="connsiteY87" fmla="*/ 4091940 h 5097824"/>
              <a:gd name="connsiteX88" fmla="*/ 818198 w 1348740"/>
              <a:gd name="connsiteY88" fmla="*/ 4128135 h 5097824"/>
              <a:gd name="connsiteX89" fmla="*/ 807720 w 1348740"/>
              <a:gd name="connsiteY89" fmla="*/ 4160520 h 5097824"/>
              <a:gd name="connsiteX90" fmla="*/ 800100 w 1348740"/>
              <a:gd name="connsiteY90" fmla="*/ 4183380 h 5097824"/>
              <a:gd name="connsiteX91" fmla="*/ 772954 w 1348740"/>
              <a:gd name="connsiteY91" fmla="*/ 4201478 h 5097824"/>
              <a:gd name="connsiteX92" fmla="*/ 765334 w 1348740"/>
              <a:gd name="connsiteY92" fmla="*/ 4221956 h 5097824"/>
              <a:gd name="connsiteX93" fmla="*/ 754380 w 1348740"/>
              <a:gd name="connsiteY93" fmla="*/ 4236720 h 5097824"/>
              <a:gd name="connsiteX94" fmla="*/ 739140 w 1348740"/>
              <a:gd name="connsiteY94" fmla="*/ 4259580 h 5097824"/>
              <a:gd name="connsiteX95" fmla="*/ 716280 w 1348740"/>
              <a:gd name="connsiteY95" fmla="*/ 4267200 h 5097824"/>
              <a:gd name="connsiteX96" fmla="*/ 693420 w 1348740"/>
              <a:gd name="connsiteY96" fmla="*/ 4282440 h 5097824"/>
              <a:gd name="connsiteX97" fmla="*/ 678180 w 1348740"/>
              <a:gd name="connsiteY97" fmla="*/ 4305300 h 5097824"/>
              <a:gd name="connsiteX98" fmla="*/ 655320 w 1348740"/>
              <a:gd name="connsiteY98" fmla="*/ 4320540 h 5097824"/>
              <a:gd name="connsiteX99" fmla="*/ 632460 w 1348740"/>
              <a:gd name="connsiteY99" fmla="*/ 4343400 h 5097824"/>
              <a:gd name="connsiteX100" fmla="*/ 609600 w 1348740"/>
              <a:gd name="connsiteY100" fmla="*/ 4358640 h 5097824"/>
              <a:gd name="connsiteX101" fmla="*/ 586740 w 1348740"/>
              <a:gd name="connsiteY101" fmla="*/ 4381500 h 5097824"/>
              <a:gd name="connsiteX102" fmla="*/ 571500 w 1348740"/>
              <a:gd name="connsiteY102" fmla="*/ 4404360 h 5097824"/>
              <a:gd name="connsiteX103" fmla="*/ 548640 w 1348740"/>
              <a:gd name="connsiteY103" fmla="*/ 4411980 h 5097824"/>
              <a:gd name="connsiteX104" fmla="*/ 525780 w 1348740"/>
              <a:gd name="connsiteY104" fmla="*/ 4434840 h 5097824"/>
              <a:gd name="connsiteX105" fmla="*/ 495300 w 1348740"/>
              <a:gd name="connsiteY105" fmla="*/ 4480560 h 5097824"/>
              <a:gd name="connsiteX106" fmla="*/ 472440 w 1348740"/>
              <a:gd name="connsiteY106" fmla="*/ 4488180 h 5097824"/>
              <a:gd name="connsiteX107" fmla="*/ 449580 w 1348740"/>
              <a:gd name="connsiteY107" fmla="*/ 4533900 h 5097824"/>
              <a:gd name="connsiteX108" fmla="*/ 412433 w 1348740"/>
              <a:gd name="connsiteY108" fmla="*/ 4546759 h 5097824"/>
              <a:gd name="connsiteX109" fmla="*/ 373380 w 1348740"/>
              <a:gd name="connsiteY109" fmla="*/ 4617720 h 5097824"/>
              <a:gd name="connsiteX110" fmla="*/ 350997 w 1348740"/>
              <a:gd name="connsiteY110" fmla="*/ 4626293 h 5097824"/>
              <a:gd name="connsiteX111" fmla="*/ 341948 w 1348740"/>
              <a:gd name="connsiteY111" fmla="*/ 4641532 h 5097824"/>
              <a:gd name="connsiteX112" fmla="*/ 312420 w 1348740"/>
              <a:gd name="connsiteY112" fmla="*/ 4678680 h 5097824"/>
              <a:gd name="connsiteX113" fmla="*/ 273844 w 1348740"/>
              <a:gd name="connsiteY113" fmla="*/ 4692491 h 5097824"/>
              <a:gd name="connsiteX114" fmla="*/ 228600 w 1348740"/>
              <a:gd name="connsiteY114" fmla="*/ 4747260 h 5097824"/>
              <a:gd name="connsiteX115" fmla="*/ 219075 w 1348740"/>
              <a:gd name="connsiteY115" fmla="*/ 4755356 h 5097824"/>
              <a:gd name="connsiteX116" fmla="*/ 190500 w 1348740"/>
              <a:gd name="connsiteY116" fmla="*/ 4785360 h 5097824"/>
              <a:gd name="connsiteX117" fmla="*/ 182880 w 1348740"/>
              <a:gd name="connsiteY117" fmla="*/ 4808220 h 5097824"/>
              <a:gd name="connsiteX118" fmla="*/ 152400 w 1348740"/>
              <a:gd name="connsiteY118" fmla="*/ 4842034 h 5097824"/>
              <a:gd name="connsiteX119" fmla="*/ 114300 w 1348740"/>
              <a:gd name="connsiteY119" fmla="*/ 4908232 h 5097824"/>
              <a:gd name="connsiteX120" fmla="*/ 99060 w 1348740"/>
              <a:gd name="connsiteY120" fmla="*/ 4945380 h 5097824"/>
              <a:gd name="connsiteX121" fmla="*/ 76200 w 1348740"/>
              <a:gd name="connsiteY121" fmla="*/ 4960620 h 5097824"/>
              <a:gd name="connsiteX122" fmla="*/ 68580 w 1348740"/>
              <a:gd name="connsiteY122" fmla="*/ 4983480 h 5097824"/>
              <a:gd name="connsiteX123" fmla="*/ 38100 w 1348740"/>
              <a:gd name="connsiteY123" fmla="*/ 5029200 h 5097824"/>
              <a:gd name="connsiteX124" fmla="*/ 22860 w 1348740"/>
              <a:gd name="connsiteY124" fmla="*/ 5074920 h 5097824"/>
              <a:gd name="connsiteX125" fmla="*/ 0 w 1348740"/>
              <a:gd name="connsiteY125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6202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290512 w 1348740"/>
              <a:gd name="connsiteY6" fmla="*/ 201454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81025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92480 w 1348740"/>
              <a:gd name="connsiteY26" fmla="*/ 861060 h 5097824"/>
              <a:gd name="connsiteX27" fmla="*/ 815340 w 1348740"/>
              <a:gd name="connsiteY27" fmla="*/ 876300 h 5097824"/>
              <a:gd name="connsiteX28" fmla="*/ 845820 w 1348740"/>
              <a:gd name="connsiteY28" fmla="*/ 922020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72540 w 1348740"/>
              <a:gd name="connsiteY46" fmla="*/ 1676400 h 5097824"/>
              <a:gd name="connsiteX47" fmla="*/ 1266825 w 1348740"/>
              <a:gd name="connsiteY47" fmla="*/ 1688306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25880 w 1348740"/>
              <a:gd name="connsiteY57" fmla="*/ 2811780 h 5097824"/>
              <a:gd name="connsiteX58" fmla="*/ 1317784 w 1348740"/>
              <a:gd name="connsiteY58" fmla="*/ 2839403 h 5097824"/>
              <a:gd name="connsiteX59" fmla="*/ 1319688 w 1348740"/>
              <a:gd name="connsiteY59" fmla="*/ 2867501 h 5097824"/>
              <a:gd name="connsiteX60" fmla="*/ 1302068 w 1348740"/>
              <a:gd name="connsiteY60" fmla="*/ 2969895 h 5097824"/>
              <a:gd name="connsiteX61" fmla="*/ 1280160 w 1348740"/>
              <a:gd name="connsiteY61" fmla="*/ 3101340 h 5097824"/>
              <a:gd name="connsiteX62" fmla="*/ 1264920 w 1348740"/>
              <a:gd name="connsiteY62" fmla="*/ 3185160 h 5097824"/>
              <a:gd name="connsiteX63" fmla="*/ 1249680 w 1348740"/>
              <a:gd name="connsiteY63" fmla="*/ 3246120 h 5097824"/>
              <a:gd name="connsiteX64" fmla="*/ 1232535 w 1348740"/>
              <a:gd name="connsiteY64" fmla="*/ 3317081 h 5097824"/>
              <a:gd name="connsiteX65" fmla="*/ 1220153 w 1348740"/>
              <a:gd name="connsiteY65" fmla="*/ 3342323 h 5097824"/>
              <a:gd name="connsiteX66" fmla="*/ 1211580 w 1348740"/>
              <a:gd name="connsiteY66" fmla="*/ 3413760 h 5097824"/>
              <a:gd name="connsiteX67" fmla="*/ 1203960 w 1348740"/>
              <a:gd name="connsiteY67" fmla="*/ 3436620 h 5097824"/>
              <a:gd name="connsiteX68" fmla="*/ 1196340 w 1348740"/>
              <a:gd name="connsiteY68" fmla="*/ 3459480 h 5097824"/>
              <a:gd name="connsiteX69" fmla="*/ 1173480 w 1348740"/>
              <a:gd name="connsiteY69" fmla="*/ 3505200 h 5097824"/>
              <a:gd name="connsiteX70" fmla="*/ 1158240 w 1348740"/>
              <a:gd name="connsiteY70" fmla="*/ 3528060 h 5097824"/>
              <a:gd name="connsiteX71" fmla="*/ 1150620 w 1348740"/>
              <a:gd name="connsiteY71" fmla="*/ 3550920 h 5097824"/>
              <a:gd name="connsiteX72" fmla="*/ 1120140 w 1348740"/>
              <a:gd name="connsiteY72" fmla="*/ 3596640 h 5097824"/>
              <a:gd name="connsiteX73" fmla="*/ 1104900 w 1348740"/>
              <a:gd name="connsiteY73" fmla="*/ 3619500 h 5097824"/>
              <a:gd name="connsiteX74" fmla="*/ 1074420 w 1348740"/>
              <a:gd name="connsiteY74" fmla="*/ 3688080 h 5097824"/>
              <a:gd name="connsiteX75" fmla="*/ 1066800 w 1348740"/>
              <a:gd name="connsiteY75" fmla="*/ 3710940 h 5097824"/>
              <a:gd name="connsiteX76" fmla="*/ 1051560 w 1348740"/>
              <a:gd name="connsiteY76" fmla="*/ 3733800 h 5097824"/>
              <a:gd name="connsiteX77" fmla="*/ 1036320 w 1348740"/>
              <a:gd name="connsiteY77" fmla="*/ 3779520 h 5097824"/>
              <a:gd name="connsiteX78" fmla="*/ 1005840 w 1348740"/>
              <a:gd name="connsiteY78" fmla="*/ 3825240 h 5097824"/>
              <a:gd name="connsiteX79" fmla="*/ 990600 w 1348740"/>
              <a:gd name="connsiteY79" fmla="*/ 3848100 h 5097824"/>
              <a:gd name="connsiteX80" fmla="*/ 960120 w 1348740"/>
              <a:gd name="connsiteY80" fmla="*/ 3886200 h 5097824"/>
              <a:gd name="connsiteX81" fmla="*/ 953453 w 1348740"/>
              <a:gd name="connsiteY81" fmla="*/ 3908108 h 5097824"/>
              <a:gd name="connsiteX82" fmla="*/ 923925 w 1348740"/>
              <a:gd name="connsiteY82" fmla="*/ 3964305 h 5097824"/>
              <a:gd name="connsiteX83" fmla="*/ 903447 w 1348740"/>
              <a:gd name="connsiteY83" fmla="*/ 3989546 h 5097824"/>
              <a:gd name="connsiteX84" fmla="*/ 881063 w 1348740"/>
              <a:gd name="connsiteY84" fmla="*/ 4030503 h 5097824"/>
              <a:gd name="connsiteX85" fmla="*/ 861060 w 1348740"/>
              <a:gd name="connsiteY85" fmla="*/ 4046220 h 5097824"/>
              <a:gd name="connsiteX86" fmla="*/ 853440 w 1348740"/>
              <a:gd name="connsiteY86" fmla="*/ 4069080 h 5097824"/>
              <a:gd name="connsiteX87" fmla="*/ 838200 w 1348740"/>
              <a:gd name="connsiteY87" fmla="*/ 4091940 h 5097824"/>
              <a:gd name="connsiteX88" fmla="*/ 818198 w 1348740"/>
              <a:gd name="connsiteY88" fmla="*/ 4128135 h 5097824"/>
              <a:gd name="connsiteX89" fmla="*/ 807720 w 1348740"/>
              <a:gd name="connsiteY89" fmla="*/ 4160520 h 5097824"/>
              <a:gd name="connsiteX90" fmla="*/ 800100 w 1348740"/>
              <a:gd name="connsiteY90" fmla="*/ 4183380 h 5097824"/>
              <a:gd name="connsiteX91" fmla="*/ 772954 w 1348740"/>
              <a:gd name="connsiteY91" fmla="*/ 4201478 h 5097824"/>
              <a:gd name="connsiteX92" fmla="*/ 765334 w 1348740"/>
              <a:gd name="connsiteY92" fmla="*/ 4221956 h 5097824"/>
              <a:gd name="connsiteX93" fmla="*/ 754380 w 1348740"/>
              <a:gd name="connsiteY93" fmla="*/ 4236720 h 5097824"/>
              <a:gd name="connsiteX94" fmla="*/ 739140 w 1348740"/>
              <a:gd name="connsiteY94" fmla="*/ 4259580 h 5097824"/>
              <a:gd name="connsiteX95" fmla="*/ 716280 w 1348740"/>
              <a:gd name="connsiteY95" fmla="*/ 4267200 h 5097824"/>
              <a:gd name="connsiteX96" fmla="*/ 693420 w 1348740"/>
              <a:gd name="connsiteY96" fmla="*/ 4282440 h 5097824"/>
              <a:gd name="connsiteX97" fmla="*/ 678180 w 1348740"/>
              <a:gd name="connsiteY97" fmla="*/ 4305300 h 5097824"/>
              <a:gd name="connsiteX98" fmla="*/ 655320 w 1348740"/>
              <a:gd name="connsiteY98" fmla="*/ 4320540 h 5097824"/>
              <a:gd name="connsiteX99" fmla="*/ 632460 w 1348740"/>
              <a:gd name="connsiteY99" fmla="*/ 4343400 h 5097824"/>
              <a:gd name="connsiteX100" fmla="*/ 609600 w 1348740"/>
              <a:gd name="connsiteY100" fmla="*/ 4358640 h 5097824"/>
              <a:gd name="connsiteX101" fmla="*/ 586740 w 1348740"/>
              <a:gd name="connsiteY101" fmla="*/ 4381500 h 5097824"/>
              <a:gd name="connsiteX102" fmla="*/ 571500 w 1348740"/>
              <a:gd name="connsiteY102" fmla="*/ 4404360 h 5097824"/>
              <a:gd name="connsiteX103" fmla="*/ 548640 w 1348740"/>
              <a:gd name="connsiteY103" fmla="*/ 4411980 h 5097824"/>
              <a:gd name="connsiteX104" fmla="*/ 525780 w 1348740"/>
              <a:gd name="connsiteY104" fmla="*/ 4434840 h 5097824"/>
              <a:gd name="connsiteX105" fmla="*/ 495300 w 1348740"/>
              <a:gd name="connsiteY105" fmla="*/ 4480560 h 5097824"/>
              <a:gd name="connsiteX106" fmla="*/ 472440 w 1348740"/>
              <a:gd name="connsiteY106" fmla="*/ 4488180 h 5097824"/>
              <a:gd name="connsiteX107" fmla="*/ 449580 w 1348740"/>
              <a:gd name="connsiteY107" fmla="*/ 4533900 h 5097824"/>
              <a:gd name="connsiteX108" fmla="*/ 412433 w 1348740"/>
              <a:gd name="connsiteY108" fmla="*/ 4546759 h 5097824"/>
              <a:gd name="connsiteX109" fmla="*/ 373380 w 1348740"/>
              <a:gd name="connsiteY109" fmla="*/ 4617720 h 5097824"/>
              <a:gd name="connsiteX110" fmla="*/ 350997 w 1348740"/>
              <a:gd name="connsiteY110" fmla="*/ 4626293 h 5097824"/>
              <a:gd name="connsiteX111" fmla="*/ 341948 w 1348740"/>
              <a:gd name="connsiteY111" fmla="*/ 4641532 h 5097824"/>
              <a:gd name="connsiteX112" fmla="*/ 312420 w 1348740"/>
              <a:gd name="connsiteY112" fmla="*/ 4678680 h 5097824"/>
              <a:gd name="connsiteX113" fmla="*/ 273844 w 1348740"/>
              <a:gd name="connsiteY113" fmla="*/ 4692491 h 5097824"/>
              <a:gd name="connsiteX114" fmla="*/ 228600 w 1348740"/>
              <a:gd name="connsiteY114" fmla="*/ 4747260 h 5097824"/>
              <a:gd name="connsiteX115" fmla="*/ 219075 w 1348740"/>
              <a:gd name="connsiteY115" fmla="*/ 4755356 h 5097824"/>
              <a:gd name="connsiteX116" fmla="*/ 190500 w 1348740"/>
              <a:gd name="connsiteY116" fmla="*/ 4785360 h 5097824"/>
              <a:gd name="connsiteX117" fmla="*/ 182880 w 1348740"/>
              <a:gd name="connsiteY117" fmla="*/ 4808220 h 5097824"/>
              <a:gd name="connsiteX118" fmla="*/ 152400 w 1348740"/>
              <a:gd name="connsiteY118" fmla="*/ 4842034 h 5097824"/>
              <a:gd name="connsiteX119" fmla="*/ 114300 w 1348740"/>
              <a:gd name="connsiteY119" fmla="*/ 4908232 h 5097824"/>
              <a:gd name="connsiteX120" fmla="*/ 99060 w 1348740"/>
              <a:gd name="connsiteY120" fmla="*/ 4945380 h 5097824"/>
              <a:gd name="connsiteX121" fmla="*/ 76200 w 1348740"/>
              <a:gd name="connsiteY121" fmla="*/ 4960620 h 5097824"/>
              <a:gd name="connsiteX122" fmla="*/ 68580 w 1348740"/>
              <a:gd name="connsiteY122" fmla="*/ 4983480 h 5097824"/>
              <a:gd name="connsiteX123" fmla="*/ 38100 w 1348740"/>
              <a:gd name="connsiteY123" fmla="*/ 5029200 h 5097824"/>
              <a:gd name="connsiteX124" fmla="*/ 22860 w 1348740"/>
              <a:gd name="connsiteY124" fmla="*/ 5074920 h 5097824"/>
              <a:gd name="connsiteX125" fmla="*/ 0 w 1348740"/>
              <a:gd name="connsiteY125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6202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290512 w 1348740"/>
              <a:gd name="connsiteY6" fmla="*/ 201454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81025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92480 w 1348740"/>
              <a:gd name="connsiteY26" fmla="*/ 861060 h 5097824"/>
              <a:gd name="connsiteX27" fmla="*/ 815340 w 1348740"/>
              <a:gd name="connsiteY27" fmla="*/ 876300 h 5097824"/>
              <a:gd name="connsiteX28" fmla="*/ 833914 w 1348740"/>
              <a:gd name="connsiteY28" fmla="*/ 905352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72540 w 1348740"/>
              <a:gd name="connsiteY46" fmla="*/ 1676400 h 5097824"/>
              <a:gd name="connsiteX47" fmla="*/ 1266825 w 1348740"/>
              <a:gd name="connsiteY47" fmla="*/ 1688306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25880 w 1348740"/>
              <a:gd name="connsiteY57" fmla="*/ 2811780 h 5097824"/>
              <a:gd name="connsiteX58" fmla="*/ 1317784 w 1348740"/>
              <a:gd name="connsiteY58" fmla="*/ 2839403 h 5097824"/>
              <a:gd name="connsiteX59" fmla="*/ 1319688 w 1348740"/>
              <a:gd name="connsiteY59" fmla="*/ 2867501 h 5097824"/>
              <a:gd name="connsiteX60" fmla="*/ 1302068 w 1348740"/>
              <a:gd name="connsiteY60" fmla="*/ 2969895 h 5097824"/>
              <a:gd name="connsiteX61" fmla="*/ 1280160 w 1348740"/>
              <a:gd name="connsiteY61" fmla="*/ 3101340 h 5097824"/>
              <a:gd name="connsiteX62" fmla="*/ 1264920 w 1348740"/>
              <a:gd name="connsiteY62" fmla="*/ 3185160 h 5097824"/>
              <a:gd name="connsiteX63" fmla="*/ 1249680 w 1348740"/>
              <a:gd name="connsiteY63" fmla="*/ 3246120 h 5097824"/>
              <a:gd name="connsiteX64" fmla="*/ 1232535 w 1348740"/>
              <a:gd name="connsiteY64" fmla="*/ 3317081 h 5097824"/>
              <a:gd name="connsiteX65" fmla="*/ 1220153 w 1348740"/>
              <a:gd name="connsiteY65" fmla="*/ 3342323 h 5097824"/>
              <a:gd name="connsiteX66" fmla="*/ 1211580 w 1348740"/>
              <a:gd name="connsiteY66" fmla="*/ 3413760 h 5097824"/>
              <a:gd name="connsiteX67" fmla="*/ 1203960 w 1348740"/>
              <a:gd name="connsiteY67" fmla="*/ 3436620 h 5097824"/>
              <a:gd name="connsiteX68" fmla="*/ 1196340 w 1348740"/>
              <a:gd name="connsiteY68" fmla="*/ 3459480 h 5097824"/>
              <a:gd name="connsiteX69" fmla="*/ 1173480 w 1348740"/>
              <a:gd name="connsiteY69" fmla="*/ 3505200 h 5097824"/>
              <a:gd name="connsiteX70" fmla="*/ 1158240 w 1348740"/>
              <a:gd name="connsiteY70" fmla="*/ 3528060 h 5097824"/>
              <a:gd name="connsiteX71" fmla="*/ 1150620 w 1348740"/>
              <a:gd name="connsiteY71" fmla="*/ 3550920 h 5097824"/>
              <a:gd name="connsiteX72" fmla="*/ 1120140 w 1348740"/>
              <a:gd name="connsiteY72" fmla="*/ 3596640 h 5097824"/>
              <a:gd name="connsiteX73" fmla="*/ 1104900 w 1348740"/>
              <a:gd name="connsiteY73" fmla="*/ 3619500 h 5097824"/>
              <a:gd name="connsiteX74" fmla="*/ 1074420 w 1348740"/>
              <a:gd name="connsiteY74" fmla="*/ 3688080 h 5097824"/>
              <a:gd name="connsiteX75" fmla="*/ 1066800 w 1348740"/>
              <a:gd name="connsiteY75" fmla="*/ 3710940 h 5097824"/>
              <a:gd name="connsiteX76" fmla="*/ 1051560 w 1348740"/>
              <a:gd name="connsiteY76" fmla="*/ 3733800 h 5097824"/>
              <a:gd name="connsiteX77" fmla="*/ 1036320 w 1348740"/>
              <a:gd name="connsiteY77" fmla="*/ 3779520 h 5097824"/>
              <a:gd name="connsiteX78" fmla="*/ 1005840 w 1348740"/>
              <a:gd name="connsiteY78" fmla="*/ 3825240 h 5097824"/>
              <a:gd name="connsiteX79" fmla="*/ 990600 w 1348740"/>
              <a:gd name="connsiteY79" fmla="*/ 3848100 h 5097824"/>
              <a:gd name="connsiteX80" fmla="*/ 960120 w 1348740"/>
              <a:gd name="connsiteY80" fmla="*/ 3886200 h 5097824"/>
              <a:gd name="connsiteX81" fmla="*/ 953453 w 1348740"/>
              <a:gd name="connsiteY81" fmla="*/ 3908108 h 5097824"/>
              <a:gd name="connsiteX82" fmla="*/ 923925 w 1348740"/>
              <a:gd name="connsiteY82" fmla="*/ 3964305 h 5097824"/>
              <a:gd name="connsiteX83" fmla="*/ 903447 w 1348740"/>
              <a:gd name="connsiteY83" fmla="*/ 3989546 h 5097824"/>
              <a:gd name="connsiteX84" fmla="*/ 881063 w 1348740"/>
              <a:gd name="connsiteY84" fmla="*/ 4030503 h 5097824"/>
              <a:gd name="connsiteX85" fmla="*/ 861060 w 1348740"/>
              <a:gd name="connsiteY85" fmla="*/ 4046220 h 5097824"/>
              <a:gd name="connsiteX86" fmla="*/ 853440 w 1348740"/>
              <a:gd name="connsiteY86" fmla="*/ 4069080 h 5097824"/>
              <a:gd name="connsiteX87" fmla="*/ 838200 w 1348740"/>
              <a:gd name="connsiteY87" fmla="*/ 4091940 h 5097824"/>
              <a:gd name="connsiteX88" fmla="*/ 818198 w 1348740"/>
              <a:gd name="connsiteY88" fmla="*/ 4128135 h 5097824"/>
              <a:gd name="connsiteX89" fmla="*/ 807720 w 1348740"/>
              <a:gd name="connsiteY89" fmla="*/ 4160520 h 5097824"/>
              <a:gd name="connsiteX90" fmla="*/ 800100 w 1348740"/>
              <a:gd name="connsiteY90" fmla="*/ 4183380 h 5097824"/>
              <a:gd name="connsiteX91" fmla="*/ 772954 w 1348740"/>
              <a:gd name="connsiteY91" fmla="*/ 4201478 h 5097824"/>
              <a:gd name="connsiteX92" fmla="*/ 765334 w 1348740"/>
              <a:gd name="connsiteY92" fmla="*/ 4221956 h 5097824"/>
              <a:gd name="connsiteX93" fmla="*/ 754380 w 1348740"/>
              <a:gd name="connsiteY93" fmla="*/ 4236720 h 5097824"/>
              <a:gd name="connsiteX94" fmla="*/ 739140 w 1348740"/>
              <a:gd name="connsiteY94" fmla="*/ 4259580 h 5097824"/>
              <a:gd name="connsiteX95" fmla="*/ 716280 w 1348740"/>
              <a:gd name="connsiteY95" fmla="*/ 4267200 h 5097824"/>
              <a:gd name="connsiteX96" fmla="*/ 693420 w 1348740"/>
              <a:gd name="connsiteY96" fmla="*/ 4282440 h 5097824"/>
              <a:gd name="connsiteX97" fmla="*/ 678180 w 1348740"/>
              <a:gd name="connsiteY97" fmla="*/ 4305300 h 5097824"/>
              <a:gd name="connsiteX98" fmla="*/ 655320 w 1348740"/>
              <a:gd name="connsiteY98" fmla="*/ 4320540 h 5097824"/>
              <a:gd name="connsiteX99" fmla="*/ 632460 w 1348740"/>
              <a:gd name="connsiteY99" fmla="*/ 4343400 h 5097824"/>
              <a:gd name="connsiteX100" fmla="*/ 609600 w 1348740"/>
              <a:gd name="connsiteY100" fmla="*/ 4358640 h 5097824"/>
              <a:gd name="connsiteX101" fmla="*/ 586740 w 1348740"/>
              <a:gd name="connsiteY101" fmla="*/ 4381500 h 5097824"/>
              <a:gd name="connsiteX102" fmla="*/ 571500 w 1348740"/>
              <a:gd name="connsiteY102" fmla="*/ 4404360 h 5097824"/>
              <a:gd name="connsiteX103" fmla="*/ 548640 w 1348740"/>
              <a:gd name="connsiteY103" fmla="*/ 4411980 h 5097824"/>
              <a:gd name="connsiteX104" fmla="*/ 525780 w 1348740"/>
              <a:gd name="connsiteY104" fmla="*/ 4434840 h 5097824"/>
              <a:gd name="connsiteX105" fmla="*/ 495300 w 1348740"/>
              <a:gd name="connsiteY105" fmla="*/ 4480560 h 5097824"/>
              <a:gd name="connsiteX106" fmla="*/ 472440 w 1348740"/>
              <a:gd name="connsiteY106" fmla="*/ 4488180 h 5097824"/>
              <a:gd name="connsiteX107" fmla="*/ 449580 w 1348740"/>
              <a:gd name="connsiteY107" fmla="*/ 4533900 h 5097824"/>
              <a:gd name="connsiteX108" fmla="*/ 412433 w 1348740"/>
              <a:gd name="connsiteY108" fmla="*/ 4546759 h 5097824"/>
              <a:gd name="connsiteX109" fmla="*/ 373380 w 1348740"/>
              <a:gd name="connsiteY109" fmla="*/ 4617720 h 5097824"/>
              <a:gd name="connsiteX110" fmla="*/ 350997 w 1348740"/>
              <a:gd name="connsiteY110" fmla="*/ 4626293 h 5097824"/>
              <a:gd name="connsiteX111" fmla="*/ 341948 w 1348740"/>
              <a:gd name="connsiteY111" fmla="*/ 4641532 h 5097824"/>
              <a:gd name="connsiteX112" fmla="*/ 312420 w 1348740"/>
              <a:gd name="connsiteY112" fmla="*/ 4678680 h 5097824"/>
              <a:gd name="connsiteX113" fmla="*/ 273844 w 1348740"/>
              <a:gd name="connsiteY113" fmla="*/ 4692491 h 5097824"/>
              <a:gd name="connsiteX114" fmla="*/ 228600 w 1348740"/>
              <a:gd name="connsiteY114" fmla="*/ 4747260 h 5097824"/>
              <a:gd name="connsiteX115" fmla="*/ 219075 w 1348740"/>
              <a:gd name="connsiteY115" fmla="*/ 4755356 h 5097824"/>
              <a:gd name="connsiteX116" fmla="*/ 190500 w 1348740"/>
              <a:gd name="connsiteY116" fmla="*/ 4785360 h 5097824"/>
              <a:gd name="connsiteX117" fmla="*/ 182880 w 1348740"/>
              <a:gd name="connsiteY117" fmla="*/ 4808220 h 5097824"/>
              <a:gd name="connsiteX118" fmla="*/ 152400 w 1348740"/>
              <a:gd name="connsiteY118" fmla="*/ 4842034 h 5097824"/>
              <a:gd name="connsiteX119" fmla="*/ 114300 w 1348740"/>
              <a:gd name="connsiteY119" fmla="*/ 4908232 h 5097824"/>
              <a:gd name="connsiteX120" fmla="*/ 99060 w 1348740"/>
              <a:gd name="connsiteY120" fmla="*/ 4945380 h 5097824"/>
              <a:gd name="connsiteX121" fmla="*/ 76200 w 1348740"/>
              <a:gd name="connsiteY121" fmla="*/ 4960620 h 5097824"/>
              <a:gd name="connsiteX122" fmla="*/ 68580 w 1348740"/>
              <a:gd name="connsiteY122" fmla="*/ 4983480 h 5097824"/>
              <a:gd name="connsiteX123" fmla="*/ 38100 w 1348740"/>
              <a:gd name="connsiteY123" fmla="*/ 5029200 h 5097824"/>
              <a:gd name="connsiteX124" fmla="*/ 22860 w 1348740"/>
              <a:gd name="connsiteY124" fmla="*/ 5074920 h 5097824"/>
              <a:gd name="connsiteX125" fmla="*/ 0 w 1348740"/>
              <a:gd name="connsiteY125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6202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290512 w 1348740"/>
              <a:gd name="connsiteY6" fmla="*/ 201454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81025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87718 w 1348740"/>
              <a:gd name="connsiteY26" fmla="*/ 844391 h 5097824"/>
              <a:gd name="connsiteX27" fmla="*/ 815340 w 1348740"/>
              <a:gd name="connsiteY27" fmla="*/ 876300 h 5097824"/>
              <a:gd name="connsiteX28" fmla="*/ 833914 w 1348740"/>
              <a:gd name="connsiteY28" fmla="*/ 905352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72540 w 1348740"/>
              <a:gd name="connsiteY46" fmla="*/ 1676400 h 5097824"/>
              <a:gd name="connsiteX47" fmla="*/ 1266825 w 1348740"/>
              <a:gd name="connsiteY47" fmla="*/ 1688306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25880 w 1348740"/>
              <a:gd name="connsiteY57" fmla="*/ 2811780 h 5097824"/>
              <a:gd name="connsiteX58" fmla="*/ 1317784 w 1348740"/>
              <a:gd name="connsiteY58" fmla="*/ 2839403 h 5097824"/>
              <a:gd name="connsiteX59" fmla="*/ 1319688 w 1348740"/>
              <a:gd name="connsiteY59" fmla="*/ 2867501 h 5097824"/>
              <a:gd name="connsiteX60" fmla="*/ 1302068 w 1348740"/>
              <a:gd name="connsiteY60" fmla="*/ 2969895 h 5097824"/>
              <a:gd name="connsiteX61" fmla="*/ 1280160 w 1348740"/>
              <a:gd name="connsiteY61" fmla="*/ 3101340 h 5097824"/>
              <a:gd name="connsiteX62" fmla="*/ 1264920 w 1348740"/>
              <a:gd name="connsiteY62" fmla="*/ 3185160 h 5097824"/>
              <a:gd name="connsiteX63" fmla="*/ 1249680 w 1348740"/>
              <a:gd name="connsiteY63" fmla="*/ 3246120 h 5097824"/>
              <a:gd name="connsiteX64" fmla="*/ 1232535 w 1348740"/>
              <a:gd name="connsiteY64" fmla="*/ 3317081 h 5097824"/>
              <a:gd name="connsiteX65" fmla="*/ 1220153 w 1348740"/>
              <a:gd name="connsiteY65" fmla="*/ 3342323 h 5097824"/>
              <a:gd name="connsiteX66" fmla="*/ 1211580 w 1348740"/>
              <a:gd name="connsiteY66" fmla="*/ 3413760 h 5097824"/>
              <a:gd name="connsiteX67" fmla="*/ 1203960 w 1348740"/>
              <a:gd name="connsiteY67" fmla="*/ 3436620 h 5097824"/>
              <a:gd name="connsiteX68" fmla="*/ 1196340 w 1348740"/>
              <a:gd name="connsiteY68" fmla="*/ 3459480 h 5097824"/>
              <a:gd name="connsiteX69" fmla="*/ 1173480 w 1348740"/>
              <a:gd name="connsiteY69" fmla="*/ 3505200 h 5097824"/>
              <a:gd name="connsiteX70" fmla="*/ 1158240 w 1348740"/>
              <a:gd name="connsiteY70" fmla="*/ 3528060 h 5097824"/>
              <a:gd name="connsiteX71" fmla="*/ 1150620 w 1348740"/>
              <a:gd name="connsiteY71" fmla="*/ 3550920 h 5097824"/>
              <a:gd name="connsiteX72" fmla="*/ 1120140 w 1348740"/>
              <a:gd name="connsiteY72" fmla="*/ 3596640 h 5097824"/>
              <a:gd name="connsiteX73" fmla="*/ 1104900 w 1348740"/>
              <a:gd name="connsiteY73" fmla="*/ 3619500 h 5097824"/>
              <a:gd name="connsiteX74" fmla="*/ 1074420 w 1348740"/>
              <a:gd name="connsiteY74" fmla="*/ 3688080 h 5097824"/>
              <a:gd name="connsiteX75" fmla="*/ 1066800 w 1348740"/>
              <a:gd name="connsiteY75" fmla="*/ 3710940 h 5097824"/>
              <a:gd name="connsiteX76" fmla="*/ 1051560 w 1348740"/>
              <a:gd name="connsiteY76" fmla="*/ 3733800 h 5097824"/>
              <a:gd name="connsiteX77" fmla="*/ 1036320 w 1348740"/>
              <a:gd name="connsiteY77" fmla="*/ 3779520 h 5097824"/>
              <a:gd name="connsiteX78" fmla="*/ 1005840 w 1348740"/>
              <a:gd name="connsiteY78" fmla="*/ 3825240 h 5097824"/>
              <a:gd name="connsiteX79" fmla="*/ 990600 w 1348740"/>
              <a:gd name="connsiteY79" fmla="*/ 3848100 h 5097824"/>
              <a:gd name="connsiteX80" fmla="*/ 960120 w 1348740"/>
              <a:gd name="connsiteY80" fmla="*/ 3886200 h 5097824"/>
              <a:gd name="connsiteX81" fmla="*/ 953453 w 1348740"/>
              <a:gd name="connsiteY81" fmla="*/ 3908108 h 5097824"/>
              <a:gd name="connsiteX82" fmla="*/ 923925 w 1348740"/>
              <a:gd name="connsiteY82" fmla="*/ 3964305 h 5097824"/>
              <a:gd name="connsiteX83" fmla="*/ 903447 w 1348740"/>
              <a:gd name="connsiteY83" fmla="*/ 3989546 h 5097824"/>
              <a:gd name="connsiteX84" fmla="*/ 881063 w 1348740"/>
              <a:gd name="connsiteY84" fmla="*/ 4030503 h 5097824"/>
              <a:gd name="connsiteX85" fmla="*/ 861060 w 1348740"/>
              <a:gd name="connsiteY85" fmla="*/ 4046220 h 5097824"/>
              <a:gd name="connsiteX86" fmla="*/ 853440 w 1348740"/>
              <a:gd name="connsiteY86" fmla="*/ 4069080 h 5097824"/>
              <a:gd name="connsiteX87" fmla="*/ 838200 w 1348740"/>
              <a:gd name="connsiteY87" fmla="*/ 4091940 h 5097824"/>
              <a:gd name="connsiteX88" fmla="*/ 818198 w 1348740"/>
              <a:gd name="connsiteY88" fmla="*/ 4128135 h 5097824"/>
              <a:gd name="connsiteX89" fmla="*/ 807720 w 1348740"/>
              <a:gd name="connsiteY89" fmla="*/ 4160520 h 5097824"/>
              <a:gd name="connsiteX90" fmla="*/ 800100 w 1348740"/>
              <a:gd name="connsiteY90" fmla="*/ 4183380 h 5097824"/>
              <a:gd name="connsiteX91" fmla="*/ 772954 w 1348740"/>
              <a:gd name="connsiteY91" fmla="*/ 4201478 h 5097824"/>
              <a:gd name="connsiteX92" fmla="*/ 765334 w 1348740"/>
              <a:gd name="connsiteY92" fmla="*/ 4221956 h 5097824"/>
              <a:gd name="connsiteX93" fmla="*/ 754380 w 1348740"/>
              <a:gd name="connsiteY93" fmla="*/ 4236720 h 5097824"/>
              <a:gd name="connsiteX94" fmla="*/ 739140 w 1348740"/>
              <a:gd name="connsiteY94" fmla="*/ 4259580 h 5097824"/>
              <a:gd name="connsiteX95" fmla="*/ 716280 w 1348740"/>
              <a:gd name="connsiteY95" fmla="*/ 4267200 h 5097824"/>
              <a:gd name="connsiteX96" fmla="*/ 693420 w 1348740"/>
              <a:gd name="connsiteY96" fmla="*/ 4282440 h 5097824"/>
              <a:gd name="connsiteX97" fmla="*/ 678180 w 1348740"/>
              <a:gd name="connsiteY97" fmla="*/ 4305300 h 5097824"/>
              <a:gd name="connsiteX98" fmla="*/ 655320 w 1348740"/>
              <a:gd name="connsiteY98" fmla="*/ 4320540 h 5097824"/>
              <a:gd name="connsiteX99" fmla="*/ 632460 w 1348740"/>
              <a:gd name="connsiteY99" fmla="*/ 4343400 h 5097824"/>
              <a:gd name="connsiteX100" fmla="*/ 609600 w 1348740"/>
              <a:gd name="connsiteY100" fmla="*/ 4358640 h 5097824"/>
              <a:gd name="connsiteX101" fmla="*/ 586740 w 1348740"/>
              <a:gd name="connsiteY101" fmla="*/ 4381500 h 5097824"/>
              <a:gd name="connsiteX102" fmla="*/ 571500 w 1348740"/>
              <a:gd name="connsiteY102" fmla="*/ 4404360 h 5097824"/>
              <a:gd name="connsiteX103" fmla="*/ 548640 w 1348740"/>
              <a:gd name="connsiteY103" fmla="*/ 4411980 h 5097824"/>
              <a:gd name="connsiteX104" fmla="*/ 525780 w 1348740"/>
              <a:gd name="connsiteY104" fmla="*/ 4434840 h 5097824"/>
              <a:gd name="connsiteX105" fmla="*/ 495300 w 1348740"/>
              <a:gd name="connsiteY105" fmla="*/ 4480560 h 5097824"/>
              <a:gd name="connsiteX106" fmla="*/ 472440 w 1348740"/>
              <a:gd name="connsiteY106" fmla="*/ 4488180 h 5097824"/>
              <a:gd name="connsiteX107" fmla="*/ 449580 w 1348740"/>
              <a:gd name="connsiteY107" fmla="*/ 4533900 h 5097824"/>
              <a:gd name="connsiteX108" fmla="*/ 412433 w 1348740"/>
              <a:gd name="connsiteY108" fmla="*/ 4546759 h 5097824"/>
              <a:gd name="connsiteX109" fmla="*/ 373380 w 1348740"/>
              <a:gd name="connsiteY109" fmla="*/ 4617720 h 5097824"/>
              <a:gd name="connsiteX110" fmla="*/ 350997 w 1348740"/>
              <a:gd name="connsiteY110" fmla="*/ 4626293 h 5097824"/>
              <a:gd name="connsiteX111" fmla="*/ 341948 w 1348740"/>
              <a:gd name="connsiteY111" fmla="*/ 4641532 h 5097824"/>
              <a:gd name="connsiteX112" fmla="*/ 312420 w 1348740"/>
              <a:gd name="connsiteY112" fmla="*/ 4678680 h 5097824"/>
              <a:gd name="connsiteX113" fmla="*/ 273844 w 1348740"/>
              <a:gd name="connsiteY113" fmla="*/ 4692491 h 5097824"/>
              <a:gd name="connsiteX114" fmla="*/ 228600 w 1348740"/>
              <a:gd name="connsiteY114" fmla="*/ 4747260 h 5097824"/>
              <a:gd name="connsiteX115" fmla="*/ 219075 w 1348740"/>
              <a:gd name="connsiteY115" fmla="*/ 4755356 h 5097824"/>
              <a:gd name="connsiteX116" fmla="*/ 190500 w 1348740"/>
              <a:gd name="connsiteY116" fmla="*/ 4785360 h 5097824"/>
              <a:gd name="connsiteX117" fmla="*/ 182880 w 1348740"/>
              <a:gd name="connsiteY117" fmla="*/ 4808220 h 5097824"/>
              <a:gd name="connsiteX118" fmla="*/ 152400 w 1348740"/>
              <a:gd name="connsiteY118" fmla="*/ 4842034 h 5097824"/>
              <a:gd name="connsiteX119" fmla="*/ 114300 w 1348740"/>
              <a:gd name="connsiteY119" fmla="*/ 4908232 h 5097824"/>
              <a:gd name="connsiteX120" fmla="*/ 99060 w 1348740"/>
              <a:gd name="connsiteY120" fmla="*/ 4945380 h 5097824"/>
              <a:gd name="connsiteX121" fmla="*/ 76200 w 1348740"/>
              <a:gd name="connsiteY121" fmla="*/ 4960620 h 5097824"/>
              <a:gd name="connsiteX122" fmla="*/ 68580 w 1348740"/>
              <a:gd name="connsiteY122" fmla="*/ 4983480 h 5097824"/>
              <a:gd name="connsiteX123" fmla="*/ 38100 w 1348740"/>
              <a:gd name="connsiteY123" fmla="*/ 5029200 h 5097824"/>
              <a:gd name="connsiteX124" fmla="*/ 22860 w 1348740"/>
              <a:gd name="connsiteY124" fmla="*/ 5074920 h 5097824"/>
              <a:gd name="connsiteX125" fmla="*/ 0 w 1348740"/>
              <a:gd name="connsiteY125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6202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290512 w 1348740"/>
              <a:gd name="connsiteY6" fmla="*/ 201454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81025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87718 w 1348740"/>
              <a:gd name="connsiteY26" fmla="*/ 844391 h 5097824"/>
              <a:gd name="connsiteX27" fmla="*/ 815340 w 1348740"/>
              <a:gd name="connsiteY27" fmla="*/ 876300 h 5097824"/>
              <a:gd name="connsiteX28" fmla="*/ 833914 w 1348740"/>
              <a:gd name="connsiteY28" fmla="*/ 905352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60634 w 1348740"/>
              <a:gd name="connsiteY46" fmla="*/ 1659731 h 5097824"/>
              <a:gd name="connsiteX47" fmla="*/ 1266825 w 1348740"/>
              <a:gd name="connsiteY47" fmla="*/ 1688306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25880 w 1348740"/>
              <a:gd name="connsiteY57" fmla="*/ 2811780 h 5097824"/>
              <a:gd name="connsiteX58" fmla="*/ 1317784 w 1348740"/>
              <a:gd name="connsiteY58" fmla="*/ 2839403 h 5097824"/>
              <a:gd name="connsiteX59" fmla="*/ 1319688 w 1348740"/>
              <a:gd name="connsiteY59" fmla="*/ 2867501 h 5097824"/>
              <a:gd name="connsiteX60" fmla="*/ 1302068 w 1348740"/>
              <a:gd name="connsiteY60" fmla="*/ 2969895 h 5097824"/>
              <a:gd name="connsiteX61" fmla="*/ 1280160 w 1348740"/>
              <a:gd name="connsiteY61" fmla="*/ 3101340 h 5097824"/>
              <a:gd name="connsiteX62" fmla="*/ 1264920 w 1348740"/>
              <a:gd name="connsiteY62" fmla="*/ 3185160 h 5097824"/>
              <a:gd name="connsiteX63" fmla="*/ 1249680 w 1348740"/>
              <a:gd name="connsiteY63" fmla="*/ 3246120 h 5097824"/>
              <a:gd name="connsiteX64" fmla="*/ 1232535 w 1348740"/>
              <a:gd name="connsiteY64" fmla="*/ 3317081 h 5097824"/>
              <a:gd name="connsiteX65" fmla="*/ 1220153 w 1348740"/>
              <a:gd name="connsiteY65" fmla="*/ 3342323 h 5097824"/>
              <a:gd name="connsiteX66" fmla="*/ 1211580 w 1348740"/>
              <a:gd name="connsiteY66" fmla="*/ 3413760 h 5097824"/>
              <a:gd name="connsiteX67" fmla="*/ 1203960 w 1348740"/>
              <a:gd name="connsiteY67" fmla="*/ 3436620 h 5097824"/>
              <a:gd name="connsiteX68" fmla="*/ 1196340 w 1348740"/>
              <a:gd name="connsiteY68" fmla="*/ 3459480 h 5097824"/>
              <a:gd name="connsiteX69" fmla="*/ 1173480 w 1348740"/>
              <a:gd name="connsiteY69" fmla="*/ 3505200 h 5097824"/>
              <a:gd name="connsiteX70" fmla="*/ 1158240 w 1348740"/>
              <a:gd name="connsiteY70" fmla="*/ 3528060 h 5097824"/>
              <a:gd name="connsiteX71" fmla="*/ 1150620 w 1348740"/>
              <a:gd name="connsiteY71" fmla="*/ 3550920 h 5097824"/>
              <a:gd name="connsiteX72" fmla="*/ 1120140 w 1348740"/>
              <a:gd name="connsiteY72" fmla="*/ 3596640 h 5097824"/>
              <a:gd name="connsiteX73" fmla="*/ 1104900 w 1348740"/>
              <a:gd name="connsiteY73" fmla="*/ 3619500 h 5097824"/>
              <a:gd name="connsiteX74" fmla="*/ 1074420 w 1348740"/>
              <a:gd name="connsiteY74" fmla="*/ 3688080 h 5097824"/>
              <a:gd name="connsiteX75" fmla="*/ 1066800 w 1348740"/>
              <a:gd name="connsiteY75" fmla="*/ 3710940 h 5097824"/>
              <a:gd name="connsiteX76" fmla="*/ 1051560 w 1348740"/>
              <a:gd name="connsiteY76" fmla="*/ 3733800 h 5097824"/>
              <a:gd name="connsiteX77" fmla="*/ 1036320 w 1348740"/>
              <a:gd name="connsiteY77" fmla="*/ 3779520 h 5097824"/>
              <a:gd name="connsiteX78" fmla="*/ 1005840 w 1348740"/>
              <a:gd name="connsiteY78" fmla="*/ 3825240 h 5097824"/>
              <a:gd name="connsiteX79" fmla="*/ 990600 w 1348740"/>
              <a:gd name="connsiteY79" fmla="*/ 3848100 h 5097824"/>
              <a:gd name="connsiteX80" fmla="*/ 960120 w 1348740"/>
              <a:gd name="connsiteY80" fmla="*/ 3886200 h 5097824"/>
              <a:gd name="connsiteX81" fmla="*/ 953453 w 1348740"/>
              <a:gd name="connsiteY81" fmla="*/ 3908108 h 5097824"/>
              <a:gd name="connsiteX82" fmla="*/ 923925 w 1348740"/>
              <a:gd name="connsiteY82" fmla="*/ 3964305 h 5097824"/>
              <a:gd name="connsiteX83" fmla="*/ 903447 w 1348740"/>
              <a:gd name="connsiteY83" fmla="*/ 3989546 h 5097824"/>
              <a:gd name="connsiteX84" fmla="*/ 881063 w 1348740"/>
              <a:gd name="connsiteY84" fmla="*/ 4030503 h 5097824"/>
              <a:gd name="connsiteX85" fmla="*/ 861060 w 1348740"/>
              <a:gd name="connsiteY85" fmla="*/ 4046220 h 5097824"/>
              <a:gd name="connsiteX86" fmla="*/ 853440 w 1348740"/>
              <a:gd name="connsiteY86" fmla="*/ 4069080 h 5097824"/>
              <a:gd name="connsiteX87" fmla="*/ 838200 w 1348740"/>
              <a:gd name="connsiteY87" fmla="*/ 4091940 h 5097824"/>
              <a:gd name="connsiteX88" fmla="*/ 818198 w 1348740"/>
              <a:gd name="connsiteY88" fmla="*/ 4128135 h 5097824"/>
              <a:gd name="connsiteX89" fmla="*/ 807720 w 1348740"/>
              <a:gd name="connsiteY89" fmla="*/ 4160520 h 5097824"/>
              <a:gd name="connsiteX90" fmla="*/ 800100 w 1348740"/>
              <a:gd name="connsiteY90" fmla="*/ 4183380 h 5097824"/>
              <a:gd name="connsiteX91" fmla="*/ 772954 w 1348740"/>
              <a:gd name="connsiteY91" fmla="*/ 4201478 h 5097824"/>
              <a:gd name="connsiteX92" fmla="*/ 765334 w 1348740"/>
              <a:gd name="connsiteY92" fmla="*/ 4221956 h 5097824"/>
              <a:gd name="connsiteX93" fmla="*/ 754380 w 1348740"/>
              <a:gd name="connsiteY93" fmla="*/ 4236720 h 5097824"/>
              <a:gd name="connsiteX94" fmla="*/ 739140 w 1348740"/>
              <a:gd name="connsiteY94" fmla="*/ 4259580 h 5097824"/>
              <a:gd name="connsiteX95" fmla="*/ 716280 w 1348740"/>
              <a:gd name="connsiteY95" fmla="*/ 4267200 h 5097824"/>
              <a:gd name="connsiteX96" fmla="*/ 693420 w 1348740"/>
              <a:gd name="connsiteY96" fmla="*/ 4282440 h 5097824"/>
              <a:gd name="connsiteX97" fmla="*/ 678180 w 1348740"/>
              <a:gd name="connsiteY97" fmla="*/ 4305300 h 5097824"/>
              <a:gd name="connsiteX98" fmla="*/ 655320 w 1348740"/>
              <a:gd name="connsiteY98" fmla="*/ 4320540 h 5097824"/>
              <a:gd name="connsiteX99" fmla="*/ 632460 w 1348740"/>
              <a:gd name="connsiteY99" fmla="*/ 4343400 h 5097824"/>
              <a:gd name="connsiteX100" fmla="*/ 609600 w 1348740"/>
              <a:gd name="connsiteY100" fmla="*/ 4358640 h 5097824"/>
              <a:gd name="connsiteX101" fmla="*/ 586740 w 1348740"/>
              <a:gd name="connsiteY101" fmla="*/ 4381500 h 5097824"/>
              <a:gd name="connsiteX102" fmla="*/ 571500 w 1348740"/>
              <a:gd name="connsiteY102" fmla="*/ 4404360 h 5097824"/>
              <a:gd name="connsiteX103" fmla="*/ 548640 w 1348740"/>
              <a:gd name="connsiteY103" fmla="*/ 4411980 h 5097824"/>
              <a:gd name="connsiteX104" fmla="*/ 525780 w 1348740"/>
              <a:gd name="connsiteY104" fmla="*/ 4434840 h 5097824"/>
              <a:gd name="connsiteX105" fmla="*/ 495300 w 1348740"/>
              <a:gd name="connsiteY105" fmla="*/ 4480560 h 5097824"/>
              <a:gd name="connsiteX106" fmla="*/ 472440 w 1348740"/>
              <a:gd name="connsiteY106" fmla="*/ 4488180 h 5097824"/>
              <a:gd name="connsiteX107" fmla="*/ 449580 w 1348740"/>
              <a:gd name="connsiteY107" fmla="*/ 4533900 h 5097824"/>
              <a:gd name="connsiteX108" fmla="*/ 412433 w 1348740"/>
              <a:gd name="connsiteY108" fmla="*/ 4546759 h 5097824"/>
              <a:gd name="connsiteX109" fmla="*/ 373380 w 1348740"/>
              <a:gd name="connsiteY109" fmla="*/ 4617720 h 5097824"/>
              <a:gd name="connsiteX110" fmla="*/ 350997 w 1348740"/>
              <a:gd name="connsiteY110" fmla="*/ 4626293 h 5097824"/>
              <a:gd name="connsiteX111" fmla="*/ 341948 w 1348740"/>
              <a:gd name="connsiteY111" fmla="*/ 4641532 h 5097824"/>
              <a:gd name="connsiteX112" fmla="*/ 312420 w 1348740"/>
              <a:gd name="connsiteY112" fmla="*/ 4678680 h 5097824"/>
              <a:gd name="connsiteX113" fmla="*/ 273844 w 1348740"/>
              <a:gd name="connsiteY113" fmla="*/ 4692491 h 5097824"/>
              <a:gd name="connsiteX114" fmla="*/ 228600 w 1348740"/>
              <a:gd name="connsiteY114" fmla="*/ 4747260 h 5097824"/>
              <a:gd name="connsiteX115" fmla="*/ 219075 w 1348740"/>
              <a:gd name="connsiteY115" fmla="*/ 4755356 h 5097824"/>
              <a:gd name="connsiteX116" fmla="*/ 190500 w 1348740"/>
              <a:gd name="connsiteY116" fmla="*/ 4785360 h 5097824"/>
              <a:gd name="connsiteX117" fmla="*/ 182880 w 1348740"/>
              <a:gd name="connsiteY117" fmla="*/ 4808220 h 5097824"/>
              <a:gd name="connsiteX118" fmla="*/ 152400 w 1348740"/>
              <a:gd name="connsiteY118" fmla="*/ 4842034 h 5097824"/>
              <a:gd name="connsiteX119" fmla="*/ 114300 w 1348740"/>
              <a:gd name="connsiteY119" fmla="*/ 4908232 h 5097824"/>
              <a:gd name="connsiteX120" fmla="*/ 99060 w 1348740"/>
              <a:gd name="connsiteY120" fmla="*/ 4945380 h 5097824"/>
              <a:gd name="connsiteX121" fmla="*/ 76200 w 1348740"/>
              <a:gd name="connsiteY121" fmla="*/ 4960620 h 5097824"/>
              <a:gd name="connsiteX122" fmla="*/ 68580 w 1348740"/>
              <a:gd name="connsiteY122" fmla="*/ 4983480 h 5097824"/>
              <a:gd name="connsiteX123" fmla="*/ 38100 w 1348740"/>
              <a:gd name="connsiteY123" fmla="*/ 5029200 h 5097824"/>
              <a:gd name="connsiteX124" fmla="*/ 22860 w 1348740"/>
              <a:gd name="connsiteY124" fmla="*/ 5074920 h 5097824"/>
              <a:gd name="connsiteX125" fmla="*/ 0 w 1348740"/>
              <a:gd name="connsiteY125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6202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290512 w 1348740"/>
              <a:gd name="connsiteY6" fmla="*/ 201454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81025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87718 w 1348740"/>
              <a:gd name="connsiteY26" fmla="*/ 844391 h 5097824"/>
              <a:gd name="connsiteX27" fmla="*/ 815340 w 1348740"/>
              <a:gd name="connsiteY27" fmla="*/ 876300 h 5097824"/>
              <a:gd name="connsiteX28" fmla="*/ 833914 w 1348740"/>
              <a:gd name="connsiteY28" fmla="*/ 905352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60634 w 1348740"/>
              <a:gd name="connsiteY46" fmla="*/ 1659731 h 5097824"/>
              <a:gd name="connsiteX47" fmla="*/ 1273969 w 1348740"/>
              <a:gd name="connsiteY47" fmla="*/ 1700212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25880 w 1348740"/>
              <a:gd name="connsiteY57" fmla="*/ 2811780 h 5097824"/>
              <a:gd name="connsiteX58" fmla="*/ 1317784 w 1348740"/>
              <a:gd name="connsiteY58" fmla="*/ 2839403 h 5097824"/>
              <a:gd name="connsiteX59" fmla="*/ 1319688 w 1348740"/>
              <a:gd name="connsiteY59" fmla="*/ 2867501 h 5097824"/>
              <a:gd name="connsiteX60" fmla="*/ 1302068 w 1348740"/>
              <a:gd name="connsiteY60" fmla="*/ 2969895 h 5097824"/>
              <a:gd name="connsiteX61" fmla="*/ 1280160 w 1348740"/>
              <a:gd name="connsiteY61" fmla="*/ 3101340 h 5097824"/>
              <a:gd name="connsiteX62" fmla="*/ 1264920 w 1348740"/>
              <a:gd name="connsiteY62" fmla="*/ 3185160 h 5097824"/>
              <a:gd name="connsiteX63" fmla="*/ 1249680 w 1348740"/>
              <a:gd name="connsiteY63" fmla="*/ 3246120 h 5097824"/>
              <a:gd name="connsiteX64" fmla="*/ 1232535 w 1348740"/>
              <a:gd name="connsiteY64" fmla="*/ 3317081 h 5097824"/>
              <a:gd name="connsiteX65" fmla="*/ 1220153 w 1348740"/>
              <a:gd name="connsiteY65" fmla="*/ 3342323 h 5097824"/>
              <a:gd name="connsiteX66" fmla="*/ 1211580 w 1348740"/>
              <a:gd name="connsiteY66" fmla="*/ 3413760 h 5097824"/>
              <a:gd name="connsiteX67" fmla="*/ 1203960 w 1348740"/>
              <a:gd name="connsiteY67" fmla="*/ 3436620 h 5097824"/>
              <a:gd name="connsiteX68" fmla="*/ 1196340 w 1348740"/>
              <a:gd name="connsiteY68" fmla="*/ 3459480 h 5097824"/>
              <a:gd name="connsiteX69" fmla="*/ 1173480 w 1348740"/>
              <a:gd name="connsiteY69" fmla="*/ 3505200 h 5097824"/>
              <a:gd name="connsiteX70" fmla="*/ 1158240 w 1348740"/>
              <a:gd name="connsiteY70" fmla="*/ 3528060 h 5097824"/>
              <a:gd name="connsiteX71" fmla="*/ 1150620 w 1348740"/>
              <a:gd name="connsiteY71" fmla="*/ 3550920 h 5097824"/>
              <a:gd name="connsiteX72" fmla="*/ 1120140 w 1348740"/>
              <a:gd name="connsiteY72" fmla="*/ 3596640 h 5097824"/>
              <a:gd name="connsiteX73" fmla="*/ 1104900 w 1348740"/>
              <a:gd name="connsiteY73" fmla="*/ 3619500 h 5097824"/>
              <a:gd name="connsiteX74" fmla="*/ 1074420 w 1348740"/>
              <a:gd name="connsiteY74" fmla="*/ 3688080 h 5097824"/>
              <a:gd name="connsiteX75" fmla="*/ 1066800 w 1348740"/>
              <a:gd name="connsiteY75" fmla="*/ 3710940 h 5097824"/>
              <a:gd name="connsiteX76" fmla="*/ 1051560 w 1348740"/>
              <a:gd name="connsiteY76" fmla="*/ 3733800 h 5097824"/>
              <a:gd name="connsiteX77" fmla="*/ 1036320 w 1348740"/>
              <a:gd name="connsiteY77" fmla="*/ 3779520 h 5097824"/>
              <a:gd name="connsiteX78" fmla="*/ 1005840 w 1348740"/>
              <a:gd name="connsiteY78" fmla="*/ 3825240 h 5097824"/>
              <a:gd name="connsiteX79" fmla="*/ 990600 w 1348740"/>
              <a:gd name="connsiteY79" fmla="*/ 3848100 h 5097824"/>
              <a:gd name="connsiteX80" fmla="*/ 960120 w 1348740"/>
              <a:gd name="connsiteY80" fmla="*/ 3886200 h 5097824"/>
              <a:gd name="connsiteX81" fmla="*/ 953453 w 1348740"/>
              <a:gd name="connsiteY81" fmla="*/ 3908108 h 5097824"/>
              <a:gd name="connsiteX82" fmla="*/ 923925 w 1348740"/>
              <a:gd name="connsiteY82" fmla="*/ 3964305 h 5097824"/>
              <a:gd name="connsiteX83" fmla="*/ 903447 w 1348740"/>
              <a:gd name="connsiteY83" fmla="*/ 3989546 h 5097824"/>
              <a:gd name="connsiteX84" fmla="*/ 881063 w 1348740"/>
              <a:gd name="connsiteY84" fmla="*/ 4030503 h 5097824"/>
              <a:gd name="connsiteX85" fmla="*/ 861060 w 1348740"/>
              <a:gd name="connsiteY85" fmla="*/ 4046220 h 5097824"/>
              <a:gd name="connsiteX86" fmla="*/ 853440 w 1348740"/>
              <a:gd name="connsiteY86" fmla="*/ 4069080 h 5097824"/>
              <a:gd name="connsiteX87" fmla="*/ 838200 w 1348740"/>
              <a:gd name="connsiteY87" fmla="*/ 4091940 h 5097824"/>
              <a:gd name="connsiteX88" fmla="*/ 818198 w 1348740"/>
              <a:gd name="connsiteY88" fmla="*/ 4128135 h 5097824"/>
              <a:gd name="connsiteX89" fmla="*/ 807720 w 1348740"/>
              <a:gd name="connsiteY89" fmla="*/ 4160520 h 5097824"/>
              <a:gd name="connsiteX90" fmla="*/ 800100 w 1348740"/>
              <a:gd name="connsiteY90" fmla="*/ 4183380 h 5097824"/>
              <a:gd name="connsiteX91" fmla="*/ 772954 w 1348740"/>
              <a:gd name="connsiteY91" fmla="*/ 4201478 h 5097824"/>
              <a:gd name="connsiteX92" fmla="*/ 765334 w 1348740"/>
              <a:gd name="connsiteY92" fmla="*/ 4221956 h 5097824"/>
              <a:gd name="connsiteX93" fmla="*/ 754380 w 1348740"/>
              <a:gd name="connsiteY93" fmla="*/ 4236720 h 5097824"/>
              <a:gd name="connsiteX94" fmla="*/ 739140 w 1348740"/>
              <a:gd name="connsiteY94" fmla="*/ 4259580 h 5097824"/>
              <a:gd name="connsiteX95" fmla="*/ 716280 w 1348740"/>
              <a:gd name="connsiteY95" fmla="*/ 4267200 h 5097824"/>
              <a:gd name="connsiteX96" fmla="*/ 693420 w 1348740"/>
              <a:gd name="connsiteY96" fmla="*/ 4282440 h 5097824"/>
              <a:gd name="connsiteX97" fmla="*/ 678180 w 1348740"/>
              <a:gd name="connsiteY97" fmla="*/ 4305300 h 5097824"/>
              <a:gd name="connsiteX98" fmla="*/ 655320 w 1348740"/>
              <a:gd name="connsiteY98" fmla="*/ 4320540 h 5097824"/>
              <a:gd name="connsiteX99" fmla="*/ 632460 w 1348740"/>
              <a:gd name="connsiteY99" fmla="*/ 4343400 h 5097824"/>
              <a:gd name="connsiteX100" fmla="*/ 609600 w 1348740"/>
              <a:gd name="connsiteY100" fmla="*/ 4358640 h 5097824"/>
              <a:gd name="connsiteX101" fmla="*/ 586740 w 1348740"/>
              <a:gd name="connsiteY101" fmla="*/ 4381500 h 5097824"/>
              <a:gd name="connsiteX102" fmla="*/ 571500 w 1348740"/>
              <a:gd name="connsiteY102" fmla="*/ 4404360 h 5097824"/>
              <a:gd name="connsiteX103" fmla="*/ 548640 w 1348740"/>
              <a:gd name="connsiteY103" fmla="*/ 4411980 h 5097824"/>
              <a:gd name="connsiteX104" fmla="*/ 525780 w 1348740"/>
              <a:gd name="connsiteY104" fmla="*/ 4434840 h 5097824"/>
              <a:gd name="connsiteX105" fmla="*/ 495300 w 1348740"/>
              <a:gd name="connsiteY105" fmla="*/ 4480560 h 5097824"/>
              <a:gd name="connsiteX106" fmla="*/ 472440 w 1348740"/>
              <a:gd name="connsiteY106" fmla="*/ 4488180 h 5097824"/>
              <a:gd name="connsiteX107" fmla="*/ 449580 w 1348740"/>
              <a:gd name="connsiteY107" fmla="*/ 4533900 h 5097824"/>
              <a:gd name="connsiteX108" fmla="*/ 412433 w 1348740"/>
              <a:gd name="connsiteY108" fmla="*/ 4546759 h 5097824"/>
              <a:gd name="connsiteX109" fmla="*/ 373380 w 1348740"/>
              <a:gd name="connsiteY109" fmla="*/ 4617720 h 5097824"/>
              <a:gd name="connsiteX110" fmla="*/ 350997 w 1348740"/>
              <a:gd name="connsiteY110" fmla="*/ 4626293 h 5097824"/>
              <a:gd name="connsiteX111" fmla="*/ 341948 w 1348740"/>
              <a:gd name="connsiteY111" fmla="*/ 4641532 h 5097824"/>
              <a:gd name="connsiteX112" fmla="*/ 312420 w 1348740"/>
              <a:gd name="connsiteY112" fmla="*/ 4678680 h 5097824"/>
              <a:gd name="connsiteX113" fmla="*/ 273844 w 1348740"/>
              <a:gd name="connsiteY113" fmla="*/ 4692491 h 5097824"/>
              <a:gd name="connsiteX114" fmla="*/ 228600 w 1348740"/>
              <a:gd name="connsiteY114" fmla="*/ 4747260 h 5097824"/>
              <a:gd name="connsiteX115" fmla="*/ 219075 w 1348740"/>
              <a:gd name="connsiteY115" fmla="*/ 4755356 h 5097824"/>
              <a:gd name="connsiteX116" fmla="*/ 190500 w 1348740"/>
              <a:gd name="connsiteY116" fmla="*/ 4785360 h 5097824"/>
              <a:gd name="connsiteX117" fmla="*/ 182880 w 1348740"/>
              <a:gd name="connsiteY117" fmla="*/ 4808220 h 5097824"/>
              <a:gd name="connsiteX118" fmla="*/ 152400 w 1348740"/>
              <a:gd name="connsiteY118" fmla="*/ 4842034 h 5097824"/>
              <a:gd name="connsiteX119" fmla="*/ 114300 w 1348740"/>
              <a:gd name="connsiteY119" fmla="*/ 4908232 h 5097824"/>
              <a:gd name="connsiteX120" fmla="*/ 99060 w 1348740"/>
              <a:gd name="connsiteY120" fmla="*/ 4945380 h 5097824"/>
              <a:gd name="connsiteX121" fmla="*/ 76200 w 1348740"/>
              <a:gd name="connsiteY121" fmla="*/ 4960620 h 5097824"/>
              <a:gd name="connsiteX122" fmla="*/ 68580 w 1348740"/>
              <a:gd name="connsiteY122" fmla="*/ 4983480 h 5097824"/>
              <a:gd name="connsiteX123" fmla="*/ 38100 w 1348740"/>
              <a:gd name="connsiteY123" fmla="*/ 5029200 h 5097824"/>
              <a:gd name="connsiteX124" fmla="*/ 22860 w 1348740"/>
              <a:gd name="connsiteY124" fmla="*/ 5074920 h 5097824"/>
              <a:gd name="connsiteX125" fmla="*/ 0 w 1348740"/>
              <a:gd name="connsiteY125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6202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290512 w 1348740"/>
              <a:gd name="connsiteY6" fmla="*/ 201454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81025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87718 w 1348740"/>
              <a:gd name="connsiteY26" fmla="*/ 844391 h 5097824"/>
              <a:gd name="connsiteX27" fmla="*/ 815340 w 1348740"/>
              <a:gd name="connsiteY27" fmla="*/ 876300 h 5097824"/>
              <a:gd name="connsiteX28" fmla="*/ 833914 w 1348740"/>
              <a:gd name="connsiteY28" fmla="*/ 905352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60634 w 1348740"/>
              <a:gd name="connsiteY46" fmla="*/ 1659731 h 5097824"/>
              <a:gd name="connsiteX47" fmla="*/ 1273969 w 1348740"/>
              <a:gd name="connsiteY47" fmla="*/ 1700212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25880 w 1348740"/>
              <a:gd name="connsiteY57" fmla="*/ 2811780 h 5097824"/>
              <a:gd name="connsiteX58" fmla="*/ 1332072 w 1348740"/>
              <a:gd name="connsiteY58" fmla="*/ 2844166 h 5097824"/>
              <a:gd name="connsiteX59" fmla="*/ 1319688 w 1348740"/>
              <a:gd name="connsiteY59" fmla="*/ 2867501 h 5097824"/>
              <a:gd name="connsiteX60" fmla="*/ 1302068 w 1348740"/>
              <a:gd name="connsiteY60" fmla="*/ 2969895 h 5097824"/>
              <a:gd name="connsiteX61" fmla="*/ 1280160 w 1348740"/>
              <a:gd name="connsiteY61" fmla="*/ 3101340 h 5097824"/>
              <a:gd name="connsiteX62" fmla="*/ 1264920 w 1348740"/>
              <a:gd name="connsiteY62" fmla="*/ 3185160 h 5097824"/>
              <a:gd name="connsiteX63" fmla="*/ 1249680 w 1348740"/>
              <a:gd name="connsiteY63" fmla="*/ 3246120 h 5097824"/>
              <a:gd name="connsiteX64" fmla="*/ 1232535 w 1348740"/>
              <a:gd name="connsiteY64" fmla="*/ 3317081 h 5097824"/>
              <a:gd name="connsiteX65" fmla="*/ 1220153 w 1348740"/>
              <a:gd name="connsiteY65" fmla="*/ 3342323 h 5097824"/>
              <a:gd name="connsiteX66" fmla="*/ 1211580 w 1348740"/>
              <a:gd name="connsiteY66" fmla="*/ 3413760 h 5097824"/>
              <a:gd name="connsiteX67" fmla="*/ 1203960 w 1348740"/>
              <a:gd name="connsiteY67" fmla="*/ 3436620 h 5097824"/>
              <a:gd name="connsiteX68" fmla="*/ 1196340 w 1348740"/>
              <a:gd name="connsiteY68" fmla="*/ 3459480 h 5097824"/>
              <a:gd name="connsiteX69" fmla="*/ 1173480 w 1348740"/>
              <a:gd name="connsiteY69" fmla="*/ 3505200 h 5097824"/>
              <a:gd name="connsiteX70" fmla="*/ 1158240 w 1348740"/>
              <a:gd name="connsiteY70" fmla="*/ 3528060 h 5097824"/>
              <a:gd name="connsiteX71" fmla="*/ 1150620 w 1348740"/>
              <a:gd name="connsiteY71" fmla="*/ 3550920 h 5097824"/>
              <a:gd name="connsiteX72" fmla="*/ 1120140 w 1348740"/>
              <a:gd name="connsiteY72" fmla="*/ 3596640 h 5097824"/>
              <a:gd name="connsiteX73" fmla="*/ 1104900 w 1348740"/>
              <a:gd name="connsiteY73" fmla="*/ 3619500 h 5097824"/>
              <a:gd name="connsiteX74" fmla="*/ 1074420 w 1348740"/>
              <a:gd name="connsiteY74" fmla="*/ 3688080 h 5097824"/>
              <a:gd name="connsiteX75" fmla="*/ 1066800 w 1348740"/>
              <a:gd name="connsiteY75" fmla="*/ 3710940 h 5097824"/>
              <a:gd name="connsiteX76" fmla="*/ 1051560 w 1348740"/>
              <a:gd name="connsiteY76" fmla="*/ 3733800 h 5097824"/>
              <a:gd name="connsiteX77" fmla="*/ 1036320 w 1348740"/>
              <a:gd name="connsiteY77" fmla="*/ 3779520 h 5097824"/>
              <a:gd name="connsiteX78" fmla="*/ 1005840 w 1348740"/>
              <a:gd name="connsiteY78" fmla="*/ 3825240 h 5097824"/>
              <a:gd name="connsiteX79" fmla="*/ 990600 w 1348740"/>
              <a:gd name="connsiteY79" fmla="*/ 3848100 h 5097824"/>
              <a:gd name="connsiteX80" fmla="*/ 960120 w 1348740"/>
              <a:gd name="connsiteY80" fmla="*/ 3886200 h 5097824"/>
              <a:gd name="connsiteX81" fmla="*/ 953453 w 1348740"/>
              <a:gd name="connsiteY81" fmla="*/ 3908108 h 5097824"/>
              <a:gd name="connsiteX82" fmla="*/ 923925 w 1348740"/>
              <a:gd name="connsiteY82" fmla="*/ 3964305 h 5097824"/>
              <a:gd name="connsiteX83" fmla="*/ 903447 w 1348740"/>
              <a:gd name="connsiteY83" fmla="*/ 3989546 h 5097824"/>
              <a:gd name="connsiteX84" fmla="*/ 881063 w 1348740"/>
              <a:gd name="connsiteY84" fmla="*/ 4030503 h 5097824"/>
              <a:gd name="connsiteX85" fmla="*/ 861060 w 1348740"/>
              <a:gd name="connsiteY85" fmla="*/ 4046220 h 5097824"/>
              <a:gd name="connsiteX86" fmla="*/ 853440 w 1348740"/>
              <a:gd name="connsiteY86" fmla="*/ 4069080 h 5097824"/>
              <a:gd name="connsiteX87" fmla="*/ 838200 w 1348740"/>
              <a:gd name="connsiteY87" fmla="*/ 4091940 h 5097824"/>
              <a:gd name="connsiteX88" fmla="*/ 818198 w 1348740"/>
              <a:gd name="connsiteY88" fmla="*/ 4128135 h 5097824"/>
              <a:gd name="connsiteX89" fmla="*/ 807720 w 1348740"/>
              <a:gd name="connsiteY89" fmla="*/ 4160520 h 5097824"/>
              <a:gd name="connsiteX90" fmla="*/ 800100 w 1348740"/>
              <a:gd name="connsiteY90" fmla="*/ 4183380 h 5097824"/>
              <a:gd name="connsiteX91" fmla="*/ 772954 w 1348740"/>
              <a:gd name="connsiteY91" fmla="*/ 4201478 h 5097824"/>
              <a:gd name="connsiteX92" fmla="*/ 765334 w 1348740"/>
              <a:gd name="connsiteY92" fmla="*/ 4221956 h 5097824"/>
              <a:gd name="connsiteX93" fmla="*/ 754380 w 1348740"/>
              <a:gd name="connsiteY93" fmla="*/ 4236720 h 5097824"/>
              <a:gd name="connsiteX94" fmla="*/ 739140 w 1348740"/>
              <a:gd name="connsiteY94" fmla="*/ 4259580 h 5097824"/>
              <a:gd name="connsiteX95" fmla="*/ 716280 w 1348740"/>
              <a:gd name="connsiteY95" fmla="*/ 4267200 h 5097824"/>
              <a:gd name="connsiteX96" fmla="*/ 693420 w 1348740"/>
              <a:gd name="connsiteY96" fmla="*/ 4282440 h 5097824"/>
              <a:gd name="connsiteX97" fmla="*/ 678180 w 1348740"/>
              <a:gd name="connsiteY97" fmla="*/ 4305300 h 5097824"/>
              <a:gd name="connsiteX98" fmla="*/ 655320 w 1348740"/>
              <a:gd name="connsiteY98" fmla="*/ 4320540 h 5097824"/>
              <a:gd name="connsiteX99" fmla="*/ 632460 w 1348740"/>
              <a:gd name="connsiteY99" fmla="*/ 4343400 h 5097824"/>
              <a:gd name="connsiteX100" fmla="*/ 609600 w 1348740"/>
              <a:gd name="connsiteY100" fmla="*/ 4358640 h 5097824"/>
              <a:gd name="connsiteX101" fmla="*/ 586740 w 1348740"/>
              <a:gd name="connsiteY101" fmla="*/ 4381500 h 5097824"/>
              <a:gd name="connsiteX102" fmla="*/ 571500 w 1348740"/>
              <a:gd name="connsiteY102" fmla="*/ 4404360 h 5097824"/>
              <a:gd name="connsiteX103" fmla="*/ 548640 w 1348740"/>
              <a:gd name="connsiteY103" fmla="*/ 4411980 h 5097824"/>
              <a:gd name="connsiteX104" fmla="*/ 525780 w 1348740"/>
              <a:gd name="connsiteY104" fmla="*/ 4434840 h 5097824"/>
              <a:gd name="connsiteX105" fmla="*/ 495300 w 1348740"/>
              <a:gd name="connsiteY105" fmla="*/ 4480560 h 5097824"/>
              <a:gd name="connsiteX106" fmla="*/ 472440 w 1348740"/>
              <a:gd name="connsiteY106" fmla="*/ 4488180 h 5097824"/>
              <a:gd name="connsiteX107" fmla="*/ 449580 w 1348740"/>
              <a:gd name="connsiteY107" fmla="*/ 4533900 h 5097824"/>
              <a:gd name="connsiteX108" fmla="*/ 412433 w 1348740"/>
              <a:gd name="connsiteY108" fmla="*/ 4546759 h 5097824"/>
              <a:gd name="connsiteX109" fmla="*/ 373380 w 1348740"/>
              <a:gd name="connsiteY109" fmla="*/ 4617720 h 5097824"/>
              <a:gd name="connsiteX110" fmla="*/ 350997 w 1348740"/>
              <a:gd name="connsiteY110" fmla="*/ 4626293 h 5097824"/>
              <a:gd name="connsiteX111" fmla="*/ 341948 w 1348740"/>
              <a:gd name="connsiteY111" fmla="*/ 4641532 h 5097824"/>
              <a:gd name="connsiteX112" fmla="*/ 312420 w 1348740"/>
              <a:gd name="connsiteY112" fmla="*/ 4678680 h 5097824"/>
              <a:gd name="connsiteX113" fmla="*/ 273844 w 1348740"/>
              <a:gd name="connsiteY113" fmla="*/ 4692491 h 5097824"/>
              <a:gd name="connsiteX114" fmla="*/ 228600 w 1348740"/>
              <a:gd name="connsiteY114" fmla="*/ 4747260 h 5097824"/>
              <a:gd name="connsiteX115" fmla="*/ 219075 w 1348740"/>
              <a:gd name="connsiteY115" fmla="*/ 4755356 h 5097824"/>
              <a:gd name="connsiteX116" fmla="*/ 190500 w 1348740"/>
              <a:gd name="connsiteY116" fmla="*/ 4785360 h 5097824"/>
              <a:gd name="connsiteX117" fmla="*/ 182880 w 1348740"/>
              <a:gd name="connsiteY117" fmla="*/ 4808220 h 5097824"/>
              <a:gd name="connsiteX118" fmla="*/ 152400 w 1348740"/>
              <a:gd name="connsiteY118" fmla="*/ 4842034 h 5097824"/>
              <a:gd name="connsiteX119" fmla="*/ 114300 w 1348740"/>
              <a:gd name="connsiteY119" fmla="*/ 4908232 h 5097824"/>
              <a:gd name="connsiteX120" fmla="*/ 99060 w 1348740"/>
              <a:gd name="connsiteY120" fmla="*/ 4945380 h 5097824"/>
              <a:gd name="connsiteX121" fmla="*/ 76200 w 1348740"/>
              <a:gd name="connsiteY121" fmla="*/ 4960620 h 5097824"/>
              <a:gd name="connsiteX122" fmla="*/ 68580 w 1348740"/>
              <a:gd name="connsiteY122" fmla="*/ 4983480 h 5097824"/>
              <a:gd name="connsiteX123" fmla="*/ 38100 w 1348740"/>
              <a:gd name="connsiteY123" fmla="*/ 5029200 h 5097824"/>
              <a:gd name="connsiteX124" fmla="*/ 22860 w 1348740"/>
              <a:gd name="connsiteY124" fmla="*/ 5074920 h 5097824"/>
              <a:gd name="connsiteX125" fmla="*/ 0 w 1348740"/>
              <a:gd name="connsiteY125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6202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290512 w 1348740"/>
              <a:gd name="connsiteY6" fmla="*/ 201454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81025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87718 w 1348740"/>
              <a:gd name="connsiteY26" fmla="*/ 844391 h 5097824"/>
              <a:gd name="connsiteX27" fmla="*/ 815340 w 1348740"/>
              <a:gd name="connsiteY27" fmla="*/ 876300 h 5097824"/>
              <a:gd name="connsiteX28" fmla="*/ 833914 w 1348740"/>
              <a:gd name="connsiteY28" fmla="*/ 905352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60634 w 1348740"/>
              <a:gd name="connsiteY46" fmla="*/ 1659731 h 5097824"/>
              <a:gd name="connsiteX47" fmla="*/ 1273969 w 1348740"/>
              <a:gd name="connsiteY47" fmla="*/ 1700212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33023 w 1348740"/>
              <a:gd name="connsiteY57" fmla="*/ 2816543 h 5097824"/>
              <a:gd name="connsiteX58" fmla="*/ 1332072 w 1348740"/>
              <a:gd name="connsiteY58" fmla="*/ 2844166 h 5097824"/>
              <a:gd name="connsiteX59" fmla="*/ 1319688 w 1348740"/>
              <a:gd name="connsiteY59" fmla="*/ 2867501 h 5097824"/>
              <a:gd name="connsiteX60" fmla="*/ 1302068 w 1348740"/>
              <a:gd name="connsiteY60" fmla="*/ 2969895 h 5097824"/>
              <a:gd name="connsiteX61" fmla="*/ 1280160 w 1348740"/>
              <a:gd name="connsiteY61" fmla="*/ 3101340 h 5097824"/>
              <a:gd name="connsiteX62" fmla="*/ 1264920 w 1348740"/>
              <a:gd name="connsiteY62" fmla="*/ 3185160 h 5097824"/>
              <a:gd name="connsiteX63" fmla="*/ 1249680 w 1348740"/>
              <a:gd name="connsiteY63" fmla="*/ 3246120 h 5097824"/>
              <a:gd name="connsiteX64" fmla="*/ 1232535 w 1348740"/>
              <a:gd name="connsiteY64" fmla="*/ 3317081 h 5097824"/>
              <a:gd name="connsiteX65" fmla="*/ 1220153 w 1348740"/>
              <a:gd name="connsiteY65" fmla="*/ 3342323 h 5097824"/>
              <a:gd name="connsiteX66" fmla="*/ 1211580 w 1348740"/>
              <a:gd name="connsiteY66" fmla="*/ 3413760 h 5097824"/>
              <a:gd name="connsiteX67" fmla="*/ 1203960 w 1348740"/>
              <a:gd name="connsiteY67" fmla="*/ 3436620 h 5097824"/>
              <a:gd name="connsiteX68" fmla="*/ 1196340 w 1348740"/>
              <a:gd name="connsiteY68" fmla="*/ 3459480 h 5097824"/>
              <a:gd name="connsiteX69" fmla="*/ 1173480 w 1348740"/>
              <a:gd name="connsiteY69" fmla="*/ 3505200 h 5097824"/>
              <a:gd name="connsiteX70" fmla="*/ 1158240 w 1348740"/>
              <a:gd name="connsiteY70" fmla="*/ 3528060 h 5097824"/>
              <a:gd name="connsiteX71" fmla="*/ 1150620 w 1348740"/>
              <a:gd name="connsiteY71" fmla="*/ 3550920 h 5097824"/>
              <a:gd name="connsiteX72" fmla="*/ 1120140 w 1348740"/>
              <a:gd name="connsiteY72" fmla="*/ 3596640 h 5097824"/>
              <a:gd name="connsiteX73" fmla="*/ 1104900 w 1348740"/>
              <a:gd name="connsiteY73" fmla="*/ 3619500 h 5097824"/>
              <a:gd name="connsiteX74" fmla="*/ 1074420 w 1348740"/>
              <a:gd name="connsiteY74" fmla="*/ 3688080 h 5097824"/>
              <a:gd name="connsiteX75" fmla="*/ 1066800 w 1348740"/>
              <a:gd name="connsiteY75" fmla="*/ 3710940 h 5097824"/>
              <a:gd name="connsiteX76" fmla="*/ 1051560 w 1348740"/>
              <a:gd name="connsiteY76" fmla="*/ 3733800 h 5097824"/>
              <a:gd name="connsiteX77" fmla="*/ 1036320 w 1348740"/>
              <a:gd name="connsiteY77" fmla="*/ 3779520 h 5097824"/>
              <a:gd name="connsiteX78" fmla="*/ 1005840 w 1348740"/>
              <a:gd name="connsiteY78" fmla="*/ 3825240 h 5097824"/>
              <a:gd name="connsiteX79" fmla="*/ 990600 w 1348740"/>
              <a:gd name="connsiteY79" fmla="*/ 3848100 h 5097824"/>
              <a:gd name="connsiteX80" fmla="*/ 960120 w 1348740"/>
              <a:gd name="connsiteY80" fmla="*/ 3886200 h 5097824"/>
              <a:gd name="connsiteX81" fmla="*/ 953453 w 1348740"/>
              <a:gd name="connsiteY81" fmla="*/ 3908108 h 5097824"/>
              <a:gd name="connsiteX82" fmla="*/ 923925 w 1348740"/>
              <a:gd name="connsiteY82" fmla="*/ 3964305 h 5097824"/>
              <a:gd name="connsiteX83" fmla="*/ 903447 w 1348740"/>
              <a:gd name="connsiteY83" fmla="*/ 3989546 h 5097824"/>
              <a:gd name="connsiteX84" fmla="*/ 881063 w 1348740"/>
              <a:gd name="connsiteY84" fmla="*/ 4030503 h 5097824"/>
              <a:gd name="connsiteX85" fmla="*/ 861060 w 1348740"/>
              <a:gd name="connsiteY85" fmla="*/ 4046220 h 5097824"/>
              <a:gd name="connsiteX86" fmla="*/ 853440 w 1348740"/>
              <a:gd name="connsiteY86" fmla="*/ 4069080 h 5097824"/>
              <a:gd name="connsiteX87" fmla="*/ 838200 w 1348740"/>
              <a:gd name="connsiteY87" fmla="*/ 4091940 h 5097824"/>
              <a:gd name="connsiteX88" fmla="*/ 818198 w 1348740"/>
              <a:gd name="connsiteY88" fmla="*/ 4128135 h 5097824"/>
              <a:gd name="connsiteX89" fmla="*/ 807720 w 1348740"/>
              <a:gd name="connsiteY89" fmla="*/ 4160520 h 5097824"/>
              <a:gd name="connsiteX90" fmla="*/ 800100 w 1348740"/>
              <a:gd name="connsiteY90" fmla="*/ 4183380 h 5097824"/>
              <a:gd name="connsiteX91" fmla="*/ 772954 w 1348740"/>
              <a:gd name="connsiteY91" fmla="*/ 4201478 h 5097824"/>
              <a:gd name="connsiteX92" fmla="*/ 765334 w 1348740"/>
              <a:gd name="connsiteY92" fmla="*/ 4221956 h 5097824"/>
              <a:gd name="connsiteX93" fmla="*/ 754380 w 1348740"/>
              <a:gd name="connsiteY93" fmla="*/ 4236720 h 5097824"/>
              <a:gd name="connsiteX94" fmla="*/ 739140 w 1348740"/>
              <a:gd name="connsiteY94" fmla="*/ 4259580 h 5097824"/>
              <a:gd name="connsiteX95" fmla="*/ 716280 w 1348740"/>
              <a:gd name="connsiteY95" fmla="*/ 4267200 h 5097824"/>
              <a:gd name="connsiteX96" fmla="*/ 693420 w 1348740"/>
              <a:gd name="connsiteY96" fmla="*/ 4282440 h 5097824"/>
              <a:gd name="connsiteX97" fmla="*/ 678180 w 1348740"/>
              <a:gd name="connsiteY97" fmla="*/ 4305300 h 5097824"/>
              <a:gd name="connsiteX98" fmla="*/ 655320 w 1348740"/>
              <a:gd name="connsiteY98" fmla="*/ 4320540 h 5097824"/>
              <a:gd name="connsiteX99" fmla="*/ 632460 w 1348740"/>
              <a:gd name="connsiteY99" fmla="*/ 4343400 h 5097824"/>
              <a:gd name="connsiteX100" fmla="*/ 609600 w 1348740"/>
              <a:gd name="connsiteY100" fmla="*/ 4358640 h 5097824"/>
              <a:gd name="connsiteX101" fmla="*/ 586740 w 1348740"/>
              <a:gd name="connsiteY101" fmla="*/ 4381500 h 5097824"/>
              <a:gd name="connsiteX102" fmla="*/ 571500 w 1348740"/>
              <a:gd name="connsiteY102" fmla="*/ 4404360 h 5097824"/>
              <a:gd name="connsiteX103" fmla="*/ 548640 w 1348740"/>
              <a:gd name="connsiteY103" fmla="*/ 4411980 h 5097824"/>
              <a:gd name="connsiteX104" fmla="*/ 525780 w 1348740"/>
              <a:gd name="connsiteY104" fmla="*/ 4434840 h 5097824"/>
              <a:gd name="connsiteX105" fmla="*/ 495300 w 1348740"/>
              <a:gd name="connsiteY105" fmla="*/ 4480560 h 5097824"/>
              <a:gd name="connsiteX106" fmla="*/ 472440 w 1348740"/>
              <a:gd name="connsiteY106" fmla="*/ 4488180 h 5097824"/>
              <a:gd name="connsiteX107" fmla="*/ 449580 w 1348740"/>
              <a:gd name="connsiteY107" fmla="*/ 4533900 h 5097824"/>
              <a:gd name="connsiteX108" fmla="*/ 412433 w 1348740"/>
              <a:gd name="connsiteY108" fmla="*/ 4546759 h 5097824"/>
              <a:gd name="connsiteX109" fmla="*/ 373380 w 1348740"/>
              <a:gd name="connsiteY109" fmla="*/ 4617720 h 5097824"/>
              <a:gd name="connsiteX110" fmla="*/ 350997 w 1348740"/>
              <a:gd name="connsiteY110" fmla="*/ 4626293 h 5097824"/>
              <a:gd name="connsiteX111" fmla="*/ 341948 w 1348740"/>
              <a:gd name="connsiteY111" fmla="*/ 4641532 h 5097824"/>
              <a:gd name="connsiteX112" fmla="*/ 312420 w 1348740"/>
              <a:gd name="connsiteY112" fmla="*/ 4678680 h 5097824"/>
              <a:gd name="connsiteX113" fmla="*/ 273844 w 1348740"/>
              <a:gd name="connsiteY113" fmla="*/ 4692491 h 5097824"/>
              <a:gd name="connsiteX114" fmla="*/ 228600 w 1348740"/>
              <a:gd name="connsiteY114" fmla="*/ 4747260 h 5097824"/>
              <a:gd name="connsiteX115" fmla="*/ 219075 w 1348740"/>
              <a:gd name="connsiteY115" fmla="*/ 4755356 h 5097824"/>
              <a:gd name="connsiteX116" fmla="*/ 190500 w 1348740"/>
              <a:gd name="connsiteY116" fmla="*/ 4785360 h 5097824"/>
              <a:gd name="connsiteX117" fmla="*/ 182880 w 1348740"/>
              <a:gd name="connsiteY117" fmla="*/ 4808220 h 5097824"/>
              <a:gd name="connsiteX118" fmla="*/ 152400 w 1348740"/>
              <a:gd name="connsiteY118" fmla="*/ 4842034 h 5097824"/>
              <a:gd name="connsiteX119" fmla="*/ 114300 w 1348740"/>
              <a:gd name="connsiteY119" fmla="*/ 4908232 h 5097824"/>
              <a:gd name="connsiteX120" fmla="*/ 99060 w 1348740"/>
              <a:gd name="connsiteY120" fmla="*/ 4945380 h 5097824"/>
              <a:gd name="connsiteX121" fmla="*/ 76200 w 1348740"/>
              <a:gd name="connsiteY121" fmla="*/ 4960620 h 5097824"/>
              <a:gd name="connsiteX122" fmla="*/ 68580 w 1348740"/>
              <a:gd name="connsiteY122" fmla="*/ 4983480 h 5097824"/>
              <a:gd name="connsiteX123" fmla="*/ 38100 w 1348740"/>
              <a:gd name="connsiteY123" fmla="*/ 5029200 h 5097824"/>
              <a:gd name="connsiteX124" fmla="*/ 22860 w 1348740"/>
              <a:gd name="connsiteY124" fmla="*/ 5074920 h 5097824"/>
              <a:gd name="connsiteX125" fmla="*/ 0 w 1348740"/>
              <a:gd name="connsiteY125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6202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290512 w 1348740"/>
              <a:gd name="connsiteY6" fmla="*/ 201454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81025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87718 w 1348740"/>
              <a:gd name="connsiteY26" fmla="*/ 844391 h 5097824"/>
              <a:gd name="connsiteX27" fmla="*/ 815340 w 1348740"/>
              <a:gd name="connsiteY27" fmla="*/ 876300 h 5097824"/>
              <a:gd name="connsiteX28" fmla="*/ 833914 w 1348740"/>
              <a:gd name="connsiteY28" fmla="*/ 905352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60634 w 1348740"/>
              <a:gd name="connsiteY46" fmla="*/ 1659731 h 5097824"/>
              <a:gd name="connsiteX47" fmla="*/ 1273969 w 1348740"/>
              <a:gd name="connsiteY47" fmla="*/ 1700212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33023 w 1348740"/>
              <a:gd name="connsiteY57" fmla="*/ 2816543 h 5097824"/>
              <a:gd name="connsiteX58" fmla="*/ 1332072 w 1348740"/>
              <a:gd name="connsiteY58" fmla="*/ 2844166 h 5097824"/>
              <a:gd name="connsiteX59" fmla="*/ 1319688 w 1348740"/>
              <a:gd name="connsiteY59" fmla="*/ 2867501 h 5097824"/>
              <a:gd name="connsiteX60" fmla="*/ 1326356 w 1348740"/>
              <a:gd name="connsiteY60" fmla="*/ 2883694 h 5097824"/>
              <a:gd name="connsiteX61" fmla="*/ 1302068 w 1348740"/>
              <a:gd name="connsiteY61" fmla="*/ 2969895 h 5097824"/>
              <a:gd name="connsiteX62" fmla="*/ 1280160 w 1348740"/>
              <a:gd name="connsiteY62" fmla="*/ 3101340 h 5097824"/>
              <a:gd name="connsiteX63" fmla="*/ 1264920 w 1348740"/>
              <a:gd name="connsiteY63" fmla="*/ 3185160 h 5097824"/>
              <a:gd name="connsiteX64" fmla="*/ 1249680 w 1348740"/>
              <a:gd name="connsiteY64" fmla="*/ 3246120 h 5097824"/>
              <a:gd name="connsiteX65" fmla="*/ 1232535 w 1348740"/>
              <a:gd name="connsiteY65" fmla="*/ 3317081 h 5097824"/>
              <a:gd name="connsiteX66" fmla="*/ 1220153 w 1348740"/>
              <a:gd name="connsiteY66" fmla="*/ 3342323 h 5097824"/>
              <a:gd name="connsiteX67" fmla="*/ 1211580 w 1348740"/>
              <a:gd name="connsiteY67" fmla="*/ 3413760 h 5097824"/>
              <a:gd name="connsiteX68" fmla="*/ 1203960 w 1348740"/>
              <a:gd name="connsiteY68" fmla="*/ 3436620 h 5097824"/>
              <a:gd name="connsiteX69" fmla="*/ 1196340 w 1348740"/>
              <a:gd name="connsiteY69" fmla="*/ 3459480 h 5097824"/>
              <a:gd name="connsiteX70" fmla="*/ 1173480 w 1348740"/>
              <a:gd name="connsiteY70" fmla="*/ 3505200 h 5097824"/>
              <a:gd name="connsiteX71" fmla="*/ 1158240 w 1348740"/>
              <a:gd name="connsiteY71" fmla="*/ 3528060 h 5097824"/>
              <a:gd name="connsiteX72" fmla="*/ 1150620 w 1348740"/>
              <a:gd name="connsiteY72" fmla="*/ 3550920 h 5097824"/>
              <a:gd name="connsiteX73" fmla="*/ 1120140 w 1348740"/>
              <a:gd name="connsiteY73" fmla="*/ 3596640 h 5097824"/>
              <a:gd name="connsiteX74" fmla="*/ 1104900 w 1348740"/>
              <a:gd name="connsiteY74" fmla="*/ 3619500 h 5097824"/>
              <a:gd name="connsiteX75" fmla="*/ 1074420 w 1348740"/>
              <a:gd name="connsiteY75" fmla="*/ 3688080 h 5097824"/>
              <a:gd name="connsiteX76" fmla="*/ 1066800 w 1348740"/>
              <a:gd name="connsiteY76" fmla="*/ 3710940 h 5097824"/>
              <a:gd name="connsiteX77" fmla="*/ 1051560 w 1348740"/>
              <a:gd name="connsiteY77" fmla="*/ 3733800 h 5097824"/>
              <a:gd name="connsiteX78" fmla="*/ 1036320 w 1348740"/>
              <a:gd name="connsiteY78" fmla="*/ 3779520 h 5097824"/>
              <a:gd name="connsiteX79" fmla="*/ 1005840 w 1348740"/>
              <a:gd name="connsiteY79" fmla="*/ 3825240 h 5097824"/>
              <a:gd name="connsiteX80" fmla="*/ 990600 w 1348740"/>
              <a:gd name="connsiteY80" fmla="*/ 3848100 h 5097824"/>
              <a:gd name="connsiteX81" fmla="*/ 960120 w 1348740"/>
              <a:gd name="connsiteY81" fmla="*/ 3886200 h 5097824"/>
              <a:gd name="connsiteX82" fmla="*/ 953453 w 1348740"/>
              <a:gd name="connsiteY82" fmla="*/ 3908108 h 5097824"/>
              <a:gd name="connsiteX83" fmla="*/ 923925 w 1348740"/>
              <a:gd name="connsiteY83" fmla="*/ 3964305 h 5097824"/>
              <a:gd name="connsiteX84" fmla="*/ 903447 w 1348740"/>
              <a:gd name="connsiteY84" fmla="*/ 3989546 h 5097824"/>
              <a:gd name="connsiteX85" fmla="*/ 881063 w 1348740"/>
              <a:gd name="connsiteY85" fmla="*/ 4030503 h 5097824"/>
              <a:gd name="connsiteX86" fmla="*/ 861060 w 1348740"/>
              <a:gd name="connsiteY86" fmla="*/ 4046220 h 5097824"/>
              <a:gd name="connsiteX87" fmla="*/ 853440 w 1348740"/>
              <a:gd name="connsiteY87" fmla="*/ 4069080 h 5097824"/>
              <a:gd name="connsiteX88" fmla="*/ 838200 w 1348740"/>
              <a:gd name="connsiteY88" fmla="*/ 4091940 h 5097824"/>
              <a:gd name="connsiteX89" fmla="*/ 818198 w 1348740"/>
              <a:gd name="connsiteY89" fmla="*/ 4128135 h 5097824"/>
              <a:gd name="connsiteX90" fmla="*/ 807720 w 1348740"/>
              <a:gd name="connsiteY90" fmla="*/ 4160520 h 5097824"/>
              <a:gd name="connsiteX91" fmla="*/ 800100 w 1348740"/>
              <a:gd name="connsiteY91" fmla="*/ 4183380 h 5097824"/>
              <a:gd name="connsiteX92" fmla="*/ 772954 w 1348740"/>
              <a:gd name="connsiteY92" fmla="*/ 4201478 h 5097824"/>
              <a:gd name="connsiteX93" fmla="*/ 765334 w 1348740"/>
              <a:gd name="connsiteY93" fmla="*/ 4221956 h 5097824"/>
              <a:gd name="connsiteX94" fmla="*/ 754380 w 1348740"/>
              <a:gd name="connsiteY94" fmla="*/ 4236720 h 5097824"/>
              <a:gd name="connsiteX95" fmla="*/ 739140 w 1348740"/>
              <a:gd name="connsiteY95" fmla="*/ 4259580 h 5097824"/>
              <a:gd name="connsiteX96" fmla="*/ 716280 w 1348740"/>
              <a:gd name="connsiteY96" fmla="*/ 4267200 h 5097824"/>
              <a:gd name="connsiteX97" fmla="*/ 693420 w 1348740"/>
              <a:gd name="connsiteY97" fmla="*/ 4282440 h 5097824"/>
              <a:gd name="connsiteX98" fmla="*/ 678180 w 1348740"/>
              <a:gd name="connsiteY98" fmla="*/ 4305300 h 5097824"/>
              <a:gd name="connsiteX99" fmla="*/ 655320 w 1348740"/>
              <a:gd name="connsiteY99" fmla="*/ 4320540 h 5097824"/>
              <a:gd name="connsiteX100" fmla="*/ 632460 w 1348740"/>
              <a:gd name="connsiteY100" fmla="*/ 4343400 h 5097824"/>
              <a:gd name="connsiteX101" fmla="*/ 609600 w 1348740"/>
              <a:gd name="connsiteY101" fmla="*/ 4358640 h 5097824"/>
              <a:gd name="connsiteX102" fmla="*/ 586740 w 1348740"/>
              <a:gd name="connsiteY102" fmla="*/ 4381500 h 5097824"/>
              <a:gd name="connsiteX103" fmla="*/ 571500 w 1348740"/>
              <a:gd name="connsiteY103" fmla="*/ 4404360 h 5097824"/>
              <a:gd name="connsiteX104" fmla="*/ 548640 w 1348740"/>
              <a:gd name="connsiteY104" fmla="*/ 4411980 h 5097824"/>
              <a:gd name="connsiteX105" fmla="*/ 525780 w 1348740"/>
              <a:gd name="connsiteY105" fmla="*/ 4434840 h 5097824"/>
              <a:gd name="connsiteX106" fmla="*/ 495300 w 1348740"/>
              <a:gd name="connsiteY106" fmla="*/ 4480560 h 5097824"/>
              <a:gd name="connsiteX107" fmla="*/ 472440 w 1348740"/>
              <a:gd name="connsiteY107" fmla="*/ 4488180 h 5097824"/>
              <a:gd name="connsiteX108" fmla="*/ 449580 w 1348740"/>
              <a:gd name="connsiteY108" fmla="*/ 4533900 h 5097824"/>
              <a:gd name="connsiteX109" fmla="*/ 412433 w 1348740"/>
              <a:gd name="connsiteY109" fmla="*/ 4546759 h 5097824"/>
              <a:gd name="connsiteX110" fmla="*/ 373380 w 1348740"/>
              <a:gd name="connsiteY110" fmla="*/ 4617720 h 5097824"/>
              <a:gd name="connsiteX111" fmla="*/ 350997 w 1348740"/>
              <a:gd name="connsiteY111" fmla="*/ 4626293 h 5097824"/>
              <a:gd name="connsiteX112" fmla="*/ 341948 w 1348740"/>
              <a:gd name="connsiteY112" fmla="*/ 4641532 h 5097824"/>
              <a:gd name="connsiteX113" fmla="*/ 312420 w 1348740"/>
              <a:gd name="connsiteY113" fmla="*/ 4678680 h 5097824"/>
              <a:gd name="connsiteX114" fmla="*/ 273844 w 1348740"/>
              <a:gd name="connsiteY114" fmla="*/ 4692491 h 5097824"/>
              <a:gd name="connsiteX115" fmla="*/ 228600 w 1348740"/>
              <a:gd name="connsiteY115" fmla="*/ 4747260 h 5097824"/>
              <a:gd name="connsiteX116" fmla="*/ 219075 w 1348740"/>
              <a:gd name="connsiteY116" fmla="*/ 4755356 h 5097824"/>
              <a:gd name="connsiteX117" fmla="*/ 190500 w 1348740"/>
              <a:gd name="connsiteY117" fmla="*/ 4785360 h 5097824"/>
              <a:gd name="connsiteX118" fmla="*/ 182880 w 1348740"/>
              <a:gd name="connsiteY118" fmla="*/ 4808220 h 5097824"/>
              <a:gd name="connsiteX119" fmla="*/ 152400 w 1348740"/>
              <a:gd name="connsiteY119" fmla="*/ 4842034 h 5097824"/>
              <a:gd name="connsiteX120" fmla="*/ 114300 w 1348740"/>
              <a:gd name="connsiteY120" fmla="*/ 4908232 h 5097824"/>
              <a:gd name="connsiteX121" fmla="*/ 99060 w 1348740"/>
              <a:gd name="connsiteY121" fmla="*/ 4945380 h 5097824"/>
              <a:gd name="connsiteX122" fmla="*/ 76200 w 1348740"/>
              <a:gd name="connsiteY122" fmla="*/ 4960620 h 5097824"/>
              <a:gd name="connsiteX123" fmla="*/ 68580 w 1348740"/>
              <a:gd name="connsiteY123" fmla="*/ 4983480 h 5097824"/>
              <a:gd name="connsiteX124" fmla="*/ 38100 w 1348740"/>
              <a:gd name="connsiteY124" fmla="*/ 5029200 h 5097824"/>
              <a:gd name="connsiteX125" fmla="*/ 22860 w 1348740"/>
              <a:gd name="connsiteY125" fmla="*/ 5074920 h 5097824"/>
              <a:gd name="connsiteX126" fmla="*/ 0 w 1348740"/>
              <a:gd name="connsiteY126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6202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290512 w 1348740"/>
              <a:gd name="connsiteY6" fmla="*/ 201454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81025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87718 w 1348740"/>
              <a:gd name="connsiteY26" fmla="*/ 844391 h 5097824"/>
              <a:gd name="connsiteX27" fmla="*/ 815340 w 1348740"/>
              <a:gd name="connsiteY27" fmla="*/ 876300 h 5097824"/>
              <a:gd name="connsiteX28" fmla="*/ 833914 w 1348740"/>
              <a:gd name="connsiteY28" fmla="*/ 905352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60634 w 1348740"/>
              <a:gd name="connsiteY46" fmla="*/ 1659731 h 5097824"/>
              <a:gd name="connsiteX47" fmla="*/ 1273969 w 1348740"/>
              <a:gd name="connsiteY47" fmla="*/ 1700212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33023 w 1348740"/>
              <a:gd name="connsiteY57" fmla="*/ 2816543 h 5097824"/>
              <a:gd name="connsiteX58" fmla="*/ 1332072 w 1348740"/>
              <a:gd name="connsiteY58" fmla="*/ 2844166 h 5097824"/>
              <a:gd name="connsiteX59" fmla="*/ 1319688 w 1348740"/>
              <a:gd name="connsiteY59" fmla="*/ 2867501 h 5097824"/>
              <a:gd name="connsiteX60" fmla="*/ 1326356 w 1348740"/>
              <a:gd name="connsiteY60" fmla="*/ 2883694 h 5097824"/>
              <a:gd name="connsiteX61" fmla="*/ 1309212 w 1348740"/>
              <a:gd name="connsiteY61" fmla="*/ 2960370 h 5097824"/>
              <a:gd name="connsiteX62" fmla="*/ 1280160 w 1348740"/>
              <a:gd name="connsiteY62" fmla="*/ 3101340 h 5097824"/>
              <a:gd name="connsiteX63" fmla="*/ 1264920 w 1348740"/>
              <a:gd name="connsiteY63" fmla="*/ 3185160 h 5097824"/>
              <a:gd name="connsiteX64" fmla="*/ 1249680 w 1348740"/>
              <a:gd name="connsiteY64" fmla="*/ 3246120 h 5097824"/>
              <a:gd name="connsiteX65" fmla="*/ 1232535 w 1348740"/>
              <a:gd name="connsiteY65" fmla="*/ 3317081 h 5097824"/>
              <a:gd name="connsiteX66" fmla="*/ 1220153 w 1348740"/>
              <a:gd name="connsiteY66" fmla="*/ 3342323 h 5097824"/>
              <a:gd name="connsiteX67" fmla="*/ 1211580 w 1348740"/>
              <a:gd name="connsiteY67" fmla="*/ 3413760 h 5097824"/>
              <a:gd name="connsiteX68" fmla="*/ 1203960 w 1348740"/>
              <a:gd name="connsiteY68" fmla="*/ 3436620 h 5097824"/>
              <a:gd name="connsiteX69" fmla="*/ 1196340 w 1348740"/>
              <a:gd name="connsiteY69" fmla="*/ 3459480 h 5097824"/>
              <a:gd name="connsiteX70" fmla="*/ 1173480 w 1348740"/>
              <a:gd name="connsiteY70" fmla="*/ 3505200 h 5097824"/>
              <a:gd name="connsiteX71" fmla="*/ 1158240 w 1348740"/>
              <a:gd name="connsiteY71" fmla="*/ 3528060 h 5097824"/>
              <a:gd name="connsiteX72" fmla="*/ 1150620 w 1348740"/>
              <a:gd name="connsiteY72" fmla="*/ 3550920 h 5097824"/>
              <a:gd name="connsiteX73" fmla="*/ 1120140 w 1348740"/>
              <a:gd name="connsiteY73" fmla="*/ 3596640 h 5097824"/>
              <a:gd name="connsiteX74" fmla="*/ 1104900 w 1348740"/>
              <a:gd name="connsiteY74" fmla="*/ 3619500 h 5097824"/>
              <a:gd name="connsiteX75" fmla="*/ 1074420 w 1348740"/>
              <a:gd name="connsiteY75" fmla="*/ 3688080 h 5097824"/>
              <a:gd name="connsiteX76" fmla="*/ 1066800 w 1348740"/>
              <a:gd name="connsiteY76" fmla="*/ 3710940 h 5097824"/>
              <a:gd name="connsiteX77" fmla="*/ 1051560 w 1348740"/>
              <a:gd name="connsiteY77" fmla="*/ 3733800 h 5097824"/>
              <a:gd name="connsiteX78" fmla="*/ 1036320 w 1348740"/>
              <a:gd name="connsiteY78" fmla="*/ 3779520 h 5097824"/>
              <a:gd name="connsiteX79" fmla="*/ 1005840 w 1348740"/>
              <a:gd name="connsiteY79" fmla="*/ 3825240 h 5097824"/>
              <a:gd name="connsiteX80" fmla="*/ 990600 w 1348740"/>
              <a:gd name="connsiteY80" fmla="*/ 3848100 h 5097824"/>
              <a:gd name="connsiteX81" fmla="*/ 960120 w 1348740"/>
              <a:gd name="connsiteY81" fmla="*/ 3886200 h 5097824"/>
              <a:gd name="connsiteX82" fmla="*/ 953453 w 1348740"/>
              <a:gd name="connsiteY82" fmla="*/ 3908108 h 5097824"/>
              <a:gd name="connsiteX83" fmla="*/ 923925 w 1348740"/>
              <a:gd name="connsiteY83" fmla="*/ 3964305 h 5097824"/>
              <a:gd name="connsiteX84" fmla="*/ 903447 w 1348740"/>
              <a:gd name="connsiteY84" fmla="*/ 3989546 h 5097824"/>
              <a:gd name="connsiteX85" fmla="*/ 881063 w 1348740"/>
              <a:gd name="connsiteY85" fmla="*/ 4030503 h 5097824"/>
              <a:gd name="connsiteX86" fmla="*/ 861060 w 1348740"/>
              <a:gd name="connsiteY86" fmla="*/ 4046220 h 5097824"/>
              <a:gd name="connsiteX87" fmla="*/ 853440 w 1348740"/>
              <a:gd name="connsiteY87" fmla="*/ 4069080 h 5097824"/>
              <a:gd name="connsiteX88" fmla="*/ 838200 w 1348740"/>
              <a:gd name="connsiteY88" fmla="*/ 4091940 h 5097824"/>
              <a:gd name="connsiteX89" fmla="*/ 818198 w 1348740"/>
              <a:gd name="connsiteY89" fmla="*/ 4128135 h 5097824"/>
              <a:gd name="connsiteX90" fmla="*/ 807720 w 1348740"/>
              <a:gd name="connsiteY90" fmla="*/ 4160520 h 5097824"/>
              <a:gd name="connsiteX91" fmla="*/ 800100 w 1348740"/>
              <a:gd name="connsiteY91" fmla="*/ 4183380 h 5097824"/>
              <a:gd name="connsiteX92" fmla="*/ 772954 w 1348740"/>
              <a:gd name="connsiteY92" fmla="*/ 4201478 h 5097824"/>
              <a:gd name="connsiteX93" fmla="*/ 765334 w 1348740"/>
              <a:gd name="connsiteY93" fmla="*/ 4221956 h 5097824"/>
              <a:gd name="connsiteX94" fmla="*/ 754380 w 1348740"/>
              <a:gd name="connsiteY94" fmla="*/ 4236720 h 5097824"/>
              <a:gd name="connsiteX95" fmla="*/ 739140 w 1348740"/>
              <a:gd name="connsiteY95" fmla="*/ 4259580 h 5097824"/>
              <a:gd name="connsiteX96" fmla="*/ 716280 w 1348740"/>
              <a:gd name="connsiteY96" fmla="*/ 4267200 h 5097824"/>
              <a:gd name="connsiteX97" fmla="*/ 693420 w 1348740"/>
              <a:gd name="connsiteY97" fmla="*/ 4282440 h 5097824"/>
              <a:gd name="connsiteX98" fmla="*/ 678180 w 1348740"/>
              <a:gd name="connsiteY98" fmla="*/ 4305300 h 5097824"/>
              <a:gd name="connsiteX99" fmla="*/ 655320 w 1348740"/>
              <a:gd name="connsiteY99" fmla="*/ 4320540 h 5097824"/>
              <a:gd name="connsiteX100" fmla="*/ 632460 w 1348740"/>
              <a:gd name="connsiteY100" fmla="*/ 4343400 h 5097824"/>
              <a:gd name="connsiteX101" fmla="*/ 609600 w 1348740"/>
              <a:gd name="connsiteY101" fmla="*/ 4358640 h 5097824"/>
              <a:gd name="connsiteX102" fmla="*/ 586740 w 1348740"/>
              <a:gd name="connsiteY102" fmla="*/ 4381500 h 5097824"/>
              <a:gd name="connsiteX103" fmla="*/ 571500 w 1348740"/>
              <a:gd name="connsiteY103" fmla="*/ 4404360 h 5097824"/>
              <a:gd name="connsiteX104" fmla="*/ 548640 w 1348740"/>
              <a:gd name="connsiteY104" fmla="*/ 4411980 h 5097824"/>
              <a:gd name="connsiteX105" fmla="*/ 525780 w 1348740"/>
              <a:gd name="connsiteY105" fmla="*/ 4434840 h 5097824"/>
              <a:gd name="connsiteX106" fmla="*/ 495300 w 1348740"/>
              <a:gd name="connsiteY106" fmla="*/ 4480560 h 5097824"/>
              <a:gd name="connsiteX107" fmla="*/ 472440 w 1348740"/>
              <a:gd name="connsiteY107" fmla="*/ 4488180 h 5097824"/>
              <a:gd name="connsiteX108" fmla="*/ 449580 w 1348740"/>
              <a:gd name="connsiteY108" fmla="*/ 4533900 h 5097824"/>
              <a:gd name="connsiteX109" fmla="*/ 412433 w 1348740"/>
              <a:gd name="connsiteY109" fmla="*/ 4546759 h 5097824"/>
              <a:gd name="connsiteX110" fmla="*/ 373380 w 1348740"/>
              <a:gd name="connsiteY110" fmla="*/ 4617720 h 5097824"/>
              <a:gd name="connsiteX111" fmla="*/ 350997 w 1348740"/>
              <a:gd name="connsiteY111" fmla="*/ 4626293 h 5097824"/>
              <a:gd name="connsiteX112" fmla="*/ 341948 w 1348740"/>
              <a:gd name="connsiteY112" fmla="*/ 4641532 h 5097824"/>
              <a:gd name="connsiteX113" fmla="*/ 312420 w 1348740"/>
              <a:gd name="connsiteY113" fmla="*/ 4678680 h 5097824"/>
              <a:gd name="connsiteX114" fmla="*/ 273844 w 1348740"/>
              <a:gd name="connsiteY114" fmla="*/ 4692491 h 5097824"/>
              <a:gd name="connsiteX115" fmla="*/ 228600 w 1348740"/>
              <a:gd name="connsiteY115" fmla="*/ 4747260 h 5097824"/>
              <a:gd name="connsiteX116" fmla="*/ 219075 w 1348740"/>
              <a:gd name="connsiteY116" fmla="*/ 4755356 h 5097824"/>
              <a:gd name="connsiteX117" fmla="*/ 190500 w 1348740"/>
              <a:gd name="connsiteY117" fmla="*/ 4785360 h 5097824"/>
              <a:gd name="connsiteX118" fmla="*/ 182880 w 1348740"/>
              <a:gd name="connsiteY118" fmla="*/ 4808220 h 5097824"/>
              <a:gd name="connsiteX119" fmla="*/ 152400 w 1348740"/>
              <a:gd name="connsiteY119" fmla="*/ 4842034 h 5097824"/>
              <a:gd name="connsiteX120" fmla="*/ 114300 w 1348740"/>
              <a:gd name="connsiteY120" fmla="*/ 4908232 h 5097824"/>
              <a:gd name="connsiteX121" fmla="*/ 99060 w 1348740"/>
              <a:gd name="connsiteY121" fmla="*/ 4945380 h 5097824"/>
              <a:gd name="connsiteX122" fmla="*/ 76200 w 1348740"/>
              <a:gd name="connsiteY122" fmla="*/ 4960620 h 5097824"/>
              <a:gd name="connsiteX123" fmla="*/ 68580 w 1348740"/>
              <a:gd name="connsiteY123" fmla="*/ 4983480 h 5097824"/>
              <a:gd name="connsiteX124" fmla="*/ 38100 w 1348740"/>
              <a:gd name="connsiteY124" fmla="*/ 5029200 h 5097824"/>
              <a:gd name="connsiteX125" fmla="*/ 22860 w 1348740"/>
              <a:gd name="connsiteY125" fmla="*/ 5074920 h 5097824"/>
              <a:gd name="connsiteX126" fmla="*/ 0 w 1348740"/>
              <a:gd name="connsiteY126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6202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290512 w 1348740"/>
              <a:gd name="connsiteY6" fmla="*/ 201454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81025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87718 w 1348740"/>
              <a:gd name="connsiteY26" fmla="*/ 844391 h 5097824"/>
              <a:gd name="connsiteX27" fmla="*/ 815340 w 1348740"/>
              <a:gd name="connsiteY27" fmla="*/ 876300 h 5097824"/>
              <a:gd name="connsiteX28" fmla="*/ 833914 w 1348740"/>
              <a:gd name="connsiteY28" fmla="*/ 905352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60634 w 1348740"/>
              <a:gd name="connsiteY46" fmla="*/ 1659731 h 5097824"/>
              <a:gd name="connsiteX47" fmla="*/ 1273969 w 1348740"/>
              <a:gd name="connsiteY47" fmla="*/ 1700212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33023 w 1348740"/>
              <a:gd name="connsiteY57" fmla="*/ 2816543 h 5097824"/>
              <a:gd name="connsiteX58" fmla="*/ 1332072 w 1348740"/>
              <a:gd name="connsiteY58" fmla="*/ 2844166 h 5097824"/>
              <a:gd name="connsiteX59" fmla="*/ 1319688 w 1348740"/>
              <a:gd name="connsiteY59" fmla="*/ 2867501 h 5097824"/>
              <a:gd name="connsiteX60" fmla="*/ 1316831 w 1348740"/>
              <a:gd name="connsiteY60" fmla="*/ 2893219 h 5097824"/>
              <a:gd name="connsiteX61" fmla="*/ 1309212 w 1348740"/>
              <a:gd name="connsiteY61" fmla="*/ 2960370 h 5097824"/>
              <a:gd name="connsiteX62" fmla="*/ 1280160 w 1348740"/>
              <a:gd name="connsiteY62" fmla="*/ 3101340 h 5097824"/>
              <a:gd name="connsiteX63" fmla="*/ 1264920 w 1348740"/>
              <a:gd name="connsiteY63" fmla="*/ 3185160 h 5097824"/>
              <a:gd name="connsiteX64" fmla="*/ 1249680 w 1348740"/>
              <a:gd name="connsiteY64" fmla="*/ 3246120 h 5097824"/>
              <a:gd name="connsiteX65" fmla="*/ 1232535 w 1348740"/>
              <a:gd name="connsiteY65" fmla="*/ 3317081 h 5097824"/>
              <a:gd name="connsiteX66" fmla="*/ 1220153 w 1348740"/>
              <a:gd name="connsiteY66" fmla="*/ 3342323 h 5097824"/>
              <a:gd name="connsiteX67" fmla="*/ 1211580 w 1348740"/>
              <a:gd name="connsiteY67" fmla="*/ 3413760 h 5097824"/>
              <a:gd name="connsiteX68" fmla="*/ 1203960 w 1348740"/>
              <a:gd name="connsiteY68" fmla="*/ 3436620 h 5097824"/>
              <a:gd name="connsiteX69" fmla="*/ 1196340 w 1348740"/>
              <a:gd name="connsiteY69" fmla="*/ 3459480 h 5097824"/>
              <a:gd name="connsiteX70" fmla="*/ 1173480 w 1348740"/>
              <a:gd name="connsiteY70" fmla="*/ 3505200 h 5097824"/>
              <a:gd name="connsiteX71" fmla="*/ 1158240 w 1348740"/>
              <a:gd name="connsiteY71" fmla="*/ 3528060 h 5097824"/>
              <a:gd name="connsiteX72" fmla="*/ 1150620 w 1348740"/>
              <a:gd name="connsiteY72" fmla="*/ 3550920 h 5097824"/>
              <a:gd name="connsiteX73" fmla="*/ 1120140 w 1348740"/>
              <a:gd name="connsiteY73" fmla="*/ 3596640 h 5097824"/>
              <a:gd name="connsiteX74" fmla="*/ 1104900 w 1348740"/>
              <a:gd name="connsiteY74" fmla="*/ 3619500 h 5097824"/>
              <a:gd name="connsiteX75" fmla="*/ 1074420 w 1348740"/>
              <a:gd name="connsiteY75" fmla="*/ 3688080 h 5097824"/>
              <a:gd name="connsiteX76" fmla="*/ 1066800 w 1348740"/>
              <a:gd name="connsiteY76" fmla="*/ 3710940 h 5097824"/>
              <a:gd name="connsiteX77" fmla="*/ 1051560 w 1348740"/>
              <a:gd name="connsiteY77" fmla="*/ 3733800 h 5097824"/>
              <a:gd name="connsiteX78" fmla="*/ 1036320 w 1348740"/>
              <a:gd name="connsiteY78" fmla="*/ 3779520 h 5097824"/>
              <a:gd name="connsiteX79" fmla="*/ 1005840 w 1348740"/>
              <a:gd name="connsiteY79" fmla="*/ 3825240 h 5097824"/>
              <a:gd name="connsiteX80" fmla="*/ 990600 w 1348740"/>
              <a:gd name="connsiteY80" fmla="*/ 3848100 h 5097824"/>
              <a:gd name="connsiteX81" fmla="*/ 960120 w 1348740"/>
              <a:gd name="connsiteY81" fmla="*/ 3886200 h 5097824"/>
              <a:gd name="connsiteX82" fmla="*/ 953453 w 1348740"/>
              <a:gd name="connsiteY82" fmla="*/ 3908108 h 5097824"/>
              <a:gd name="connsiteX83" fmla="*/ 923925 w 1348740"/>
              <a:gd name="connsiteY83" fmla="*/ 3964305 h 5097824"/>
              <a:gd name="connsiteX84" fmla="*/ 903447 w 1348740"/>
              <a:gd name="connsiteY84" fmla="*/ 3989546 h 5097824"/>
              <a:gd name="connsiteX85" fmla="*/ 881063 w 1348740"/>
              <a:gd name="connsiteY85" fmla="*/ 4030503 h 5097824"/>
              <a:gd name="connsiteX86" fmla="*/ 861060 w 1348740"/>
              <a:gd name="connsiteY86" fmla="*/ 4046220 h 5097824"/>
              <a:gd name="connsiteX87" fmla="*/ 853440 w 1348740"/>
              <a:gd name="connsiteY87" fmla="*/ 4069080 h 5097824"/>
              <a:gd name="connsiteX88" fmla="*/ 838200 w 1348740"/>
              <a:gd name="connsiteY88" fmla="*/ 4091940 h 5097824"/>
              <a:gd name="connsiteX89" fmla="*/ 818198 w 1348740"/>
              <a:gd name="connsiteY89" fmla="*/ 4128135 h 5097824"/>
              <a:gd name="connsiteX90" fmla="*/ 807720 w 1348740"/>
              <a:gd name="connsiteY90" fmla="*/ 4160520 h 5097824"/>
              <a:gd name="connsiteX91" fmla="*/ 800100 w 1348740"/>
              <a:gd name="connsiteY91" fmla="*/ 4183380 h 5097824"/>
              <a:gd name="connsiteX92" fmla="*/ 772954 w 1348740"/>
              <a:gd name="connsiteY92" fmla="*/ 4201478 h 5097824"/>
              <a:gd name="connsiteX93" fmla="*/ 765334 w 1348740"/>
              <a:gd name="connsiteY93" fmla="*/ 4221956 h 5097824"/>
              <a:gd name="connsiteX94" fmla="*/ 754380 w 1348740"/>
              <a:gd name="connsiteY94" fmla="*/ 4236720 h 5097824"/>
              <a:gd name="connsiteX95" fmla="*/ 739140 w 1348740"/>
              <a:gd name="connsiteY95" fmla="*/ 4259580 h 5097824"/>
              <a:gd name="connsiteX96" fmla="*/ 716280 w 1348740"/>
              <a:gd name="connsiteY96" fmla="*/ 4267200 h 5097824"/>
              <a:gd name="connsiteX97" fmla="*/ 693420 w 1348740"/>
              <a:gd name="connsiteY97" fmla="*/ 4282440 h 5097824"/>
              <a:gd name="connsiteX98" fmla="*/ 678180 w 1348740"/>
              <a:gd name="connsiteY98" fmla="*/ 4305300 h 5097824"/>
              <a:gd name="connsiteX99" fmla="*/ 655320 w 1348740"/>
              <a:gd name="connsiteY99" fmla="*/ 4320540 h 5097824"/>
              <a:gd name="connsiteX100" fmla="*/ 632460 w 1348740"/>
              <a:gd name="connsiteY100" fmla="*/ 4343400 h 5097824"/>
              <a:gd name="connsiteX101" fmla="*/ 609600 w 1348740"/>
              <a:gd name="connsiteY101" fmla="*/ 4358640 h 5097824"/>
              <a:gd name="connsiteX102" fmla="*/ 586740 w 1348740"/>
              <a:gd name="connsiteY102" fmla="*/ 4381500 h 5097824"/>
              <a:gd name="connsiteX103" fmla="*/ 571500 w 1348740"/>
              <a:gd name="connsiteY103" fmla="*/ 4404360 h 5097824"/>
              <a:gd name="connsiteX104" fmla="*/ 548640 w 1348740"/>
              <a:gd name="connsiteY104" fmla="*/ 4411980 h 5097824"/>
              <a:gd name="connsiteX105" fmla="*/ 525780 w 1348740"/>
              <a:gd name="connsiteY105" fmla="*/ 4434840 h 5097824"/>
              <a:gd name="connsiteX106" fmla="*/ 495300 w 1348740"/>
              <a:gd name="connsiteY106" fmla="*/ 4480560 h 5097824"/>
              <a:gd name="connsiteX107" fmla="*/ 472440 w 1348740"/>
              <a:gd name="connsiteY107" fmla="*/ 4488180 h 5097824"/>
              <a:gd name="connsiteX108" fmla="*/ 449580 w 1348740"/>
              <a:gd name="connsiteY108" fmla="*/ 4533900 h 5097824"/>
              <a:gd name="connsiteX109" fmla="*/ 412433 w 1348740"/>
              <a:gd name="connsiteY109" fmla="*/ 4546759 h 5097824"/>
              <a:gd name="connsiteX110" fmla="*/ 373380 w 1348740"/>
              <a:gd name="connsiteY110" fmla="*/ 4617720 h 5097824"/>
              <a:gd name="connsiteX111" fmla="*/ 350997 w 1348740"/>
              <a:gd name="connsiteY111" fmla="*/ 4626293 h 5097824"/>
              <a:gd name="connsiteX112" fmla="*/ 341948 w 1348740"/>
              <a:gd name="connsiteY112" fmla="*/ 4641532 h 5097824"/>
              <a:gd name="connsiteX113" fmla="*/ 312420 w 1348740"/>
              <a:gd name="connsiteY113" fmla="*/ 4678680 h 5097824"/>
              <a:gd name="connsiteX114" fmla="*/ 273844 w 1348740"/>
              <a:gd name="connsiteY114" fmla="*/ 4692491 h 5097824"/>
              <a:gd name="connsiteX115" fmla="*/ 228600 w 1348740"/>
              <a:gd name="connsiteY115" fmla="*/ 4747260 h 5097824"/>
              <a:gd name="connsiteX116" fmla="*/ 219075 w 1348740"/>
              <a:gd name="connsiteY116" fmla="*/ 4755356 h 5097824"/>
              <a:gd name="connsiteX117" fmla="*/ 190500 w 1348740"/>
              <a:gd name="connsiteY117" fmla="*/ 4785360 h 5097824"/>
              <a:gd name="connsiteX118" fmla="*/ 182880 w 1348740"/>
              <a:gd name="connsiteY118" fmla="*/ 4808220 h 5097824"/>
              <a:gd name="connsiteX119" fmla="*/ 152400 w 1348740"/>
              <a:gd name="connsiteY119" fmla="*/ 4842034 h 5097824"/>
              <a:gd name="connsiteX120" fmla="*/ 114300 w 1348740"/>
              <a:gd name="connsiteY120" fmla="*/ 4908232 h 5097824"/>
              <a:gd name="connsiteX121" fmla="*/ 99060 w 1348740"/>
              <a:gd name="connsiteY121" fmla="*/ 4945380 h 5097824"/>
              <a:gd name="connsiteX122" fmla="*/ 76200 w 1348740"/>
              <a:gd name="connsiteY122" fmla="*/ 4960620 h 5097824"/>
              <a:gd name="connsiteX123" fmla="*/ 68580 w 1348740"/>
              <a:gd name="connsiteY123" fmla="*/ 4983480 h 5097824"/>
              <a:gd name="connsiteX124" fmla="*/ 38100 w 1348740"/>
              <a:gd name="connsiteY124" fmla="*/ 5029200 h 5097824"/>
              <a:gd name="connsiteX125" fmla="*/ 22860 w 1348740"/>
              <a:gd name="connsiteY125" fmla="*/ 5074920 h 5097824"/>
              <a:gd name="connsiteX126" fmla="*/ 0 w 1348740"/>
              <a:gd name="connsiteY126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6202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290512 w 1348740"/>
              <a:gd name="connsiteY6" fmla="*/ 201454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81025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87718 w 1348740"/>
              <a:gd name="connsiteY26" fmla="*/ 844391 h 5097824"/>
              <a:gd name="connsiteX27" fmla="*/ 815340 w 1348740"/>
              <a:gd name="connsiteY27" fmla="*/ 876300 h 5097824"/>
              <a:gd name="connsiteX28" fmla="*/ 833914 w 1348740"/>
              <a:gd name="connsiteY28" fmla="*/ 905352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60634 w 1348740"/>
              <a:gd name="connsiteY46" fmla="*/ 1659731 h 5097824"/>
              <a:gd name="connsiteX47" fmla="*/ 1273969 w 1348740"/>
              <a:gd name="connsiteY47" fmla="*/ 1700212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33023 w 1348740"/>
              <a:gd name="connsiteY57" fmla="*/ 2816543 h 5097824"/>
              <a:gd name="connsiteX58" fmla="*/ 1332072 w 1348740"/>
              <a:gd name="connsiteY58" fmla="*/ 2844166 h 5097824"/>
              <a:gd name="connsiteX59" fmla="*/ 1319688 w 1348740"/>
              <a:gd name="connsiteY59" fmla="*/ 2867501 h 5097824"/>
              <a:gd name="connsiteX60" fmla="*/ 1316831 w 1348740"/>
              <a:gd name="connsiteY60" fmla="*/ 2893219 h 5097824"/>
              <a:gd name="connsiteX61" fmla="*/ 1309212 w 1348740"/>
              <a:gd name="connsiteY61" fmla="*/ 2960370 h 5097824"/>
              <a:gd name="connsiteX62" fmla="*/ 1280160 w 1348740"/>
              <a:gd name="connsiteY62" fmla="*/ 3101340 h 5097824"/>
              <a:gd name="connsiteX63" fmla="*/ 1264920 w 1348740"/>
              <a:gd name="connsiteY63" fmla="*/ 3185160 h 5097824"/>
              <a:gd name="connsiteX64" fmla="*/ 1249680 w 1348740"/>
              <a:gd name="connsiteY64" fmla="*/ 3246120 h 5097824"/>
              <a:gd name="connsiteX65" fmla="*/ 1232535 w 1348740"/>
              <a:gd name="connsiteY65" fmla="*/ 3317081 h 5097824"/>
              <a:gd name="connsiteX66" fmla="*/ 1227297 w 1348740"/>
              <a:gd name="connsiteY66" fmla="*/ 3366136 h 5097824"/>
              <a:gd name="connsiteX67" fmla="*/ 1211580 w 1348740"/>
              <a:gd name="connsiteY67" fmla="*/ 3413760 h 5097824"/>
              <a:gd name="connsiteX68" fmla="*/ 1203960 w 1348740"/>
              <a:gd name="connsiteY68" fmla="*/ 3436620 h 5097824"/>
              <a:gd name="connsiteX69" fmla="*/ 1196340 w 1348740"/>
              <a:gd name="connsiteY69" fmla="*/ 3459480 h 5097824"/>
              <a:gd name="connsiteX70" fmla="*/ 1173480 w 1348740"/>
              <a:gd name="connsiteY70" fmla="*/ 3505200 h 5097824"/>
              <a:gd name="connsiteX71" fmla="*/ 1158240 w 1348740"/>
              <a:gd name="connsiteY71" fmla="*/ 3528060 h 5097824"/>
              <a:gd name="connsiteX72" fmla="*/ 1150620 w 1348740"/>
              <a:gd name="connsiteY72" fmla="*/ 3550920 h 5097824"/>
              <a:gd name="connsiteX73" fmla="*/ 1120140 w 1348740"/>
              <a:gd name="connsiteY73" fmla="*/ 3596640 h 5097824"/>
              <a:gd name="connsiteX74" fmla="*/ 1104900 w 1348740"/>
              <a:gd name="connsiteY74" fmla="*/ 3619500 h 5097824"/>
              <a:gd name="connsiteX75" fmla="*/ 1074420 w 1348740"/>
              <a:gd name="connsiteY75" fmla="*/ 3688080 h 5097824"/>
              <a:gd name="connsiteX76" fmla="*/ 1066800 w 1348740"/>
              <a:gd name="connsiteY76" fmla="*/ 3710940 h 5097824"/>
              <a:gd name="connsiteX77" fmla="*/ 1051560 w 1348740"/>
              <a:gd name="connsiteY77" fmla="*/ 3733800 h 5097824"/>
              <a:gd name="connsiteX78" fmla="*/ 1036320 w 1348740"/>
              <a:gd name="connsiteY78" fmla="*/ 3779520 h 5097824"/>
              <a:gd name="connsiteX79" fmla="*/ 1005840 w 1348740"/>
              <a:gd name="connsiteY79" fmla="*/ 3825240 h 5097824"/>
              <a:gd name="connsiteX80" fmla="*/ 990600 w 1348740"/>
              <a:gd name="connsiteY80" fmla="*/ 3848100 h 5097824"/>
              <a:gd name="connsiteX81" fmla="*/ 960120 w 1348740"/>
              <a:gd name="connsiteY81" fmla="*/ 3886200 h 5097824"/>
              <a:gd name="connsiteX82" fmla="*/ 953453 w 1348740"/>
              <a:gd name="connsiteY82" fmla="*/ 3908108 h 5097824"/>
              <a:gd name="connsiteX83" fmla="*/ 923925 w 1348740"/>
              <a:gd name="connsiteY83" fmla="*/ 3964305 h 5097824"/>
              <a:gd name="connsiteX84" fmla="*/ 903447 w 1348740"/>
              <a:gd name="connsiteY84" fmla="*/ 3989546 h 5097824"/>
              <a:gd name="connsiteX85" fmla="*/ 881063 w 1348740"/>
              <a:gd name="connsiteY85" fmla="*/ 4030503 h 5097824"/>
              <a:gd name="connsiteX86" fmla="*/ 861060 w 1348740"/>
              <a:gd name="connsiteY86" fmla="*/ 4046220 h 5097824"/>
              <a:gd name="connsiteX87" fmla="*/ 853440 w 1348740"/>
              <a:gd name="connsiteY87" fmla="*/ 4069080 h 5097824"/>
              <a:gd name="connsiteX88" fmla="*/ 838200 w 1348740"/>
              <a:gd name="connsiteY88" fmla="*/ 4091940 h 5097824"/>
              <a:gd name="connsiteX89" fmla="*/ 818198 w 1348740"/>
              <a:gd name="connsiteY89" fmla="*/ 4128135 h 5097824"/>
              <a:gd name="connsiteX90" fmla="*/ 807720 w 1348740"/>
              <a:gd name="connsiteY90" fmla="*/ 4160520 h 5097824"/>
              <a:gd name="connsiteX91" fmla="*/ 800100 w 1348740"/>
              <a:gd name="connsiteY91" fmla="*/ 4183380 h 5097824"/>
              <a:gd name="connsiteX92" fmla="*/ 772954 w 1348740"/>
              <a:gd name="connsiteY92" fmla="*/ 4201478 h 5097824"/>
              <a:gd name="connsiteX93" fmla="*/ 765334 w 1348740"/>
              <a:gd name="connsiteY93" fmla="*/ 4221956 h 5097824"/>
              <a:gd name="connsiteX94" fmla="*/ 754380 w 1348740"/>
              <a:gd name="connsiteY94" fmla="*/ 4236720 h 5097824"/>
              <a:gd name="connsiteX95" fmla="*/ 739140 w 1348740"/>
              <a:gd name="connsiteY95" fmla="*/ 4259580 h 5097824"/>
              <a:gd name="connsiteX96" fmla="*/ 716280 w 1348740"/>
              <a:gd name="connsiteY96" fmla="*/ 4267200 h 5097824"/>
              <a:gd name="connsiteX97" fmla="*/ 693420 w 1348740"/>
              <a:gd name="connsiteY97" fmla="*/ 4282440 h 5097824"/>
              <a:gd name="connsiteX98" fmla="*/ 678180 w 1348740"/>
              <a:gd name="connsiteY98" fmla="*/ 4305300 h 5097824"/>
              <a:gd name="connsiteX99" fmla="*/ 655320 w 1348740"/>
              <a:gd name="connsiteY99" fmla="*/ 4320540 h 5097824"/>
              <a:gd name="connsiteX100" fmla="*/ 632460 w 1348740"/>
              <a:gd name="connsiteY100" fmla="*/ 4343400 h 5097824"/>
              <a:gd name="connsiteX101" fmla="*/ 609600 w 1348740"/>
              <a:gd name="connsiteY101" fmla="*/ 4358640 h 5097824"/>
              <a:gd name="connsiteX102" fmla="*/ 586740 w 1348740"/>
              <a:gd name="connsiteY102" fmla="*/ 4381500 h 5097824"/>
              <a:gd name="connsiteX103" fmla="*/ 571500 w 1348740"/>
              <a:gd name="connsiteY103" fmla="*/ 4404360 h 5097824"/>
              <a:gd name="connsiteX104" fmla="*/ 548640 w 1348740"/>
              <a:gd name="connsiteY104" fmla="*/ 4411980 h 5097824"/>
              <a:gd name="connsiteX105" fmla="*/ 525780 w 1348740"/>
              <a:gd name="connsiteY105" fmla="*/ 4434840 h 5097824"/>
              <a:gd name="connsiteX106" fmla="*/ 495300 w 1348740"/>
              <a:gd name="connsiteY106" fmla="*/ 4480560 h 5097824"/>
              <a:gd name="connsiteX107" fmla="*/ 472440 w 1348740"/>
              <a:gd name="connsiteY107" fmla="*/ 4488180 h 5097824"/>
              <a:gd name="connsiteX108" fmla="*/ 449580 w 1348740"/>
              <a:gd name="connsiteY108" fmla="*/ 4533900 h 5097824"/>
              <a:gd name="connsiteX109" fmla="*/ 412433 w 1348740"/>
              <a:gd name="connsiteY109" fmla="*/ 4546759 h 5097824"/>
              <a:gd name="connsiteX110" fmla="*/ 373380 w 1348740"/>
              <a:gd name="connsiteY110" fmla="*/ 4617720 h 5097824"/>
              <a:gd name="connsiteX111" fmla="*/ 350997 w 1348740"/>
              <a:gd name="connsiteY111" fmla="*/ 4626293 h 5097824"/>
              <a:gd name="connsiteX112" fmla="*/ 341948 w 1348740"/>
              <a:gd name="connsiteY112" fmla="*/ 4641532 h 5097824"/>
              <a:gd name="connsiteX113" fmla="*/ 312420 w 1348740"/>
              <a:gd name="connsiteY113" fmla="*/ 4678680 h 5097824"/>
              <a:gd name="connsiteX114" fmla="*/ 273844 w 1348740"/>
              <a:gd name="connsiteY114" fmla="*/ 4692491 h 5097824"/>
              <a:gd name="connsiteX115" fmla="*/ 228600 w 1348740"/>
              <a:gd name="connsiteY115" fmla="*/ 4747260 h 5097824"/>
              <a:gd name="connsiteX116" fmla="*/ 219075 w 1348740"/>
              <a:gd name="connsiteY116" fmla="*/ 4755356 h 5097824"/>
              <a:gd name="connsiteX117" fmla="*/ 190500 w 1348740"/>
              <a:gd name="connsiteY117" fmla="*/ 4785360 h 5097824"/>
              <a:gd name="connsiteX118" fmla="*/ 182880 w 1348740"/>
              <a:gd name="connsiteY118" fmla="*/ 4808220 h 5097824"/>
              <a:gd name="connsiteX119" fmla="*/ 152400 w 1348740"/>
              <a:gd name="connsiteY119" fmla="*/ 4842034 h 5097824"/>
              <a:gd name="connsiteX120" fmla="*/ 114300 w 1348740"/>
              <a:gd name="connsiteY120" fmla="*/ 4908232 h 5097824"/>
              <a:gd name="connsiteX121" fmla="*/ 99060 w 1348740"/>
              <a:gd name="connsiteY121" fmla="*/ 4945380 h 5097824"/>
              <a:gd name="connsiteX122" fmla="*/ 76200 w 1348740"/>
              <a:gd name="connsiteY122" fmla="*/ 4960620 h 5097824"/>
              <a:gd name="connsiteX123" fmla="*/ 68580 w 1348740"/>
              <a:gd name="connsiteY123" fmla="*/ 4983480 h 5097824"/>
              <a:gd name="connsiteX124" fmla="*/ 38100 w 1348740"/>
              <a:gd name="connsiteY124" fmla="*/ 5029200 h 5097824"/>
              <a:gd name="connsiteX125" fmla="*/ 22860 w 1348740"/>
              <a:gd name="connsiteY125" fmla="*/ 5074920 h 5097824"/>
              <a:gd name="connsiteX126" fmla="*/ 0 w 1348740"/>
              <a:gd name="connsiteY126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6202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290512 w 1348740"/>
              <a:gd name="connsiteY6" fmla="*/ 201454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81025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87718 w 1348740"/>
              <a:gd name="connsiteY26" fmla="*/ 844391 h 5097824"/>
              <a:gd name="connsiteX27" fmla="*/ 815340 w 1348740"/>
              <a:gd name="connsiteY27" fmla="*/ 876300 h 5097824"/>
              <a:gd name="connsiteX28" fmla="*/ 833914 w 1348740"/>
              <a:gd name="connsiteY28" fmla="*/ 905352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60634 w 1348740"/>
              <a:gd name="connsiteY46" fmla="*/ 1659731 h 5097824"/>
              <a:gd name="connsiteX47" fmla="*/ 1273969 w 1348740"/>
              <a:gd name="connsiteY47" fmla="*/ 1700212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33023 w 1348740"/>
              <a:gd name="connsiteY57" fmla="*/ 2816543 h 5097824"/>
              <a:gd name="connsiteX58" fmla="*/ 1332072 w 1348740"/>
              <a:gd name="connsiteY58" fmla="*/ 2844166 h 5097824"/>
              <a:gd name="connsiteX59" fmla="*/ 1319688 w 1348740"/>
              <a:gd name="connsiteY59" fmla="*/ 2867501 h 5097824"/>
              <a:gd name="connsiteX60" fmla="*/ 1316831 w 1348740"/>
              <a:gd name="connsiteY60" fmla="*/ 2893219 h 5097824"/>
              <a:gd name="connsiteX61" fmla="*/ 1309212 w 1348740"/>
              <a:gd name="connsiteY61" fmla="*/ 2960370 h 5097824"/>
              <a:gd name="connsiteX62" fmla="*/ 1280160 w 1348740"/>
              <a:gd name="connsiteY62" fmla="*/ 3101340 h 5097824"/>
              <a:gd name="connsiteX63" fmla="*/ 1264920 w 1348740"/>
              <a:gd name="connsiteY63" fmla="*/ 3185160 h 5097824"/>
              <a:gd name="connsiteX64" fmla="*/ 1249680 w 1348740"/>
              <a:gd name="connsiteY64" fmla="*/ 3246120 h 5097824"/>
              <a:gd name="connsiteX65" fmla="*/ 1232535 w 1348740"/>
              <a:gd name="connsiteY65" fmla="*/ 3317081 h 5097824"/>
              <a:gd name="connsiteX66" fmla="*/ 1215390 w 1348740"/>
              <a:gd name="connsiteY66" fmla="*/ 3366136 h 5097824"/>
              <a:gd name="connsiteX67" fmla="*/ 1211580 w 1348740"/>
              <a:gd name="connsiteY67" fmla="*/ 3413760 h 5097824"/>
              <a:gd name="connsiteX68" fmla="*/ 1203960 w 1348740"/>
              <a:gd name="connsiteY68" fmla="*/ 3436620 h 5097824"/>
              <a:gd name="connsiteX69" fmla="*/ 1196340 w 1348740"/>
              <a:gd name="connsiteY69" fmla="*/ 3459480 h 5097824"/>
              <a:gd name="connsiteX70" fmla="*/ 1173480 w 1348740"/>
              <a:gd name="connsiteY70" fmla="*/ 3505200 h 5097824"/>
              <a:gd name="connsiteX71" fmla="*/ 1158240 w 1348740"/>
              <a:gd name="connsiteY71" fmla="*/ 3528060 h 5097824"/>
              <a:gd name="connsiteX72" fmla="*/ 1150620 w 1348740"/>
              <a:gd name="connsiteY72" fmla="*/ 3550920 h 5097824"/>
              <a:gd name="connsiteX73" fmla="*/ 1120140 w 1348740"/>
              <a:gd name="connsiteY73" fmla="*/ 3596640 h 5097824"/>
              <a:gd name="connsiteX74" fmla="*/ 1104900 w 1348740"/>
              <a:gd name="connsiteY74" fmla="*/ 3619500 h 5097824"/>
              <a:gd name="connsiteX75" fmla="*/ 1074420 w 1348740"/>
              <a:gd name="connsiteY75" fmla="*/ 3688080 h 5097824"/>
              <a:gd name="connsiteX76" fmla="*/ 1066800 w 1348740"/>
              <a:gd name="connsiteY76" fmla="*/ 3710940 h 5097824"/>
              <a:gd name="connsiteX77" fmla="*/ 1051560 w 1348740"/>
              <a:gd name="connsiteY77" fmla="*/ 3733800 h 5097824"/>
              <a:gd name="connsiteX78" fmla="*/ 1036320 w 1348740"/>
              <a:gd name="connsiteY78" fmla="*/ 3779520 h 5097824"/>
              <a:gd name="connsiteX79" fmla="*/ 1005840 w 1348740"/>
              <a:gd name="connsiteY79" fmla="*/ 3825240 h 5097824"/>
              <a:gd name="connsiteX80" fmla="*/ 990600 w 1348740"/>
              <a:gd name="connsiteY80" fmla="*/ 3848100 h 5097824"/>
              <a:gd name="connsiteX81" fmla="*/ 960120 w 1348740"/>
              <a:gd name="connsiteY81" fmla="*/ 3886200 h 5097824"/>
              <a:gd name="connsiteX82" fmla="*/ 953453 w 1348740"/>
              <a:gd name="connsiteY82" fmla="*/ 3908108 h 5097824"/>
              <a:gd name="connsiteX83" fmla="*/ 923925 w 1348740"/>
              <a:gd name="connsiteY83" fmla="*/ 3964305 h 5097824"/>
              <a:gd name="connsiteX84" fmla="*/ 903447 w 1348740"/>
              <a:gd name="connsiteY84" fmla="*/ 3989546 h 5097824"/>
              <a:gd name="connsiteX85" fmla="*/ 881063 w 1348740"/>
              <a:gd name="connsiteY85" fmla="*/ 4030503 h 5097824"/>
              <a:gd name="connsiteX86" fmla="*/ 861060 w 1348740"/>
              <a:gd name="connsiteY86" fmla="*/ 4046220 h 5097824"/>
              <a:gd name="connsiteX87" fmla="*/ 853440 w 1348740"/>
              <a:gd name="connsiteY87" fmla="*/ 4069080 h 5097824"/>
              <a:gd name="connsiteX88" fmla="*/ 838200 w 1348740"/>
              <a:gd name="connsiteY88" fmla="*/ 4091940 h 5097824"/>
              <a:gd name="connsiteX89" fmla="*/ 818198 w 1348740"/>
              <a:gd name="connsiteY89" fmla="*/ 4128135 h 5097824"/>
              <a:gd name="connsiteX90" fmla="*/ 807720 w 1348740"/>
              <a:gd name="connsiteY90" fmla="*/ 4160520 h 5097824"/>
              <a:gd name="connsiteX91" fmla="*/ 800100 w 1348740"/>
              <a:gd name="connsiteY91" fmla="*/ 4183380 h 5097824"/>
              <a:gd name="connsiteX92" fmla="*/ 772954 w 1348740"/>
              <a:gd name="connsiteY92" fmla="*/ 4201478 h 5097824"/>
              <a:gd name="connsiteX93" fmla="*/ 765334 w 1348740"/>
              <a:gd name="connsiteY93" fmla="*/ 4221956 h 5097824"/>
              <a:gd name="connsiteX94" fmla="*/ 754380 w 1348740"/>
              <a:gd name="connsiteY94" fmla="*/ 4236720 h 5097824"/>
              <a:gd name="connsiteX95" fmla="*/ 739140 w 1348740"/>
              <a:gd name="connsiteY95" fmla="*/ 4259580 h 5097824"/>
              <a:gd name="connsiteX96" fmla="*/ 716280 w 1348740"/>
              <a:gd name="connsiteY96" fmla="*/ 4267200 h 5097824"/>
              <a:gd name="connsiteX97" fmla="*/ 693420 w 1348740"/>
              <a:gd name="connsiteY97" fmla="*/ 4282440 h 5097824"/>
              <a:gd name="connsiteX98" fmla="*/ 678180 w 1348740"/>
              <a:gd name="connsiteY98" fmla="*/ 4305300 h 5097824"/>
              <a:gd name="connsiteX99" fmla="*/ 655320 w 1348740"/>
              <a:gd name="connsiteY99" fmla="*/ 4320540 h 5097824"/>
              <a:gd name="connsiteX100" fmla="*/ 632460 w 1348740"/>
              <a:gd name="connsiteY100" fmla="*/ 4343400 h 5097824"/>
              <a:gd name="connsiteX101" fmla="*/ 609600 w 1348740"/>
              <a:gd name="connsiteY101" fmla="*/ 4358640 h 5097824"/>
              <a:gd name="connsiteX102" fmla="*/ 586740 w 1348740"/>
              <a:gd name="connsiteY102" fmla="*/ 4381500 h 5097824"/>
              <a:gd name="connsiteX103" fmla="*/ 571500 w 1348740"/>
              <a:gd name="connsiteY103" fmla="*/ 4404360 h 5097824"/>
              <a:gd name="connsiteX104" fmla="*/ 548640 w 1348740"/>
              <a:gd name="connsiteY104" fmla="*/ 4411980 h 5097824"/>
              <a:gd name="connsiteX105" fmla="*/ 525780 w 1348740"/>
              <a:gd name="connsiteY105" fmla="*/ 4434840 h 5097824"/>
              <a:gd name="connsiteX106" fmla="*/ 495300 w 1348740"/>
              <a:gd name="connsiteY106" fmla="*/ 4480560 h 5097824"/>
              <a:gd name="connsiteX107" fmla="*/ 472440 w 1348740"/>
              <a:gd name="connsiteY107" fmla="*/ 4488180 h 5097824"/>
              <a:gd name="connsiteX108" fmla="*/ 449580 w 1348740"/>
              <a:gd name="connsiteY108" fmla="*/ 4533900 h 5097824"/>
              <a:gd name="connsiteX109" fmla="*/ 412433 w 1348740"/>
              <a:gd name="connsiteY109" fmla="*/ 4546759 h 5097824"/>
              <a:gd name="connsiteX110" fmla="*/ 373380 w 1348740"/>
              <a:gd name="connsiteY110" fmla="*/ 4617720 h 5097824"/>
              <a:gd name="connsiteX111" fmla="*/ 350997 w 1348740"/>
              <a:gd name="connsiteY111" fmla="*/ 4626293 h 5097824"/>
              <a:gd name="connsiteX112" fmla="*/ 341948 w 1348740"/>
              <a:gd name="connsiteY112" fmla="*/ 4641532 h 5097824"/>
              <a:gd name="connsiteX113" fmla="*/ 312420 w 1348740"/>
              <a:gd name="connsiteY113" fmla="*/ 4678680 h 5097824"/>
              <a:gd name="connsiteX114" fmla="*/ 273844 w 1348740"/>
              <a:gd name="connsiteY114" fmla="*/ 4692491 h 5097824"/>
              <a:gd name="connsiteX115" fmla="*/ 228600 w 1348740"/>
              <a:gd name="connsiteY115" fmla="*/ 4747260 h 5097824"/>
              <a:gd name="connsiteX116" fmla="*/ 219075 w 1348740"/>
              <a:gd name="connsiteY116" fmla="*/ 4755356 h 5097824"/>
              <a:gd name="connsiteX117" fmla="*/ 190500 w 1348740"/>
              <a:gd name="connsiteY117" fmla="*/ 4785360 h 5097824"/>
              <a:gd name="connsiteX118" fmla="*/ 182880 w 1348740"/>
              <a:gd name="connsiteY118" fmla="*/ 4808220 h 5097824"/>
              <a:gd name="connsiteX119" fmla="*/ 152400 w 1348740"/>
              <a:gd name="connsiteY119" fmla="*/ 4842034 h 5097824"/>
              <a:gd name="connsiteX120" fmla="*/ 114300 w 1348740"/>
              <a:gd name="connsiteY120" fmla="*/ 4908232 h 5097824"/>
              <a:gd name="connsiteX121" fmla="*/ 99060 w 1348740"/>
              <a:gd name="connsiteY121" fmla="*/ 4945380 h 5097824"/>
              <a:gd name="connsiteX122" fmla="*/ 76200 w 1348740"/>
              <a:gd name="connsiteY122" fmla="*/ 4960620 h 5097824"/>
              <a:gd name="connsiteX123" fmla="*/ 68580 w 1348740"/>
              <a:gd name="connsiteY123" fmla="*/ 4983480 h 5097824"/>
              <a:gd name="connsiteX124" fmla="*/ 38100 w 1348740"/>
              <a:gd name="connsiteY124" fmla="*/ 5029200 h 5097824"/>
              <a:gd name="connsiteX125" fmla="*/ 22860 w 1348740"/>
              <a:gd name="connsiteY125" fmla="*/ 5074920 h 5097824"/>
              <a:gd name="connsiteX126" fmla="*/ 0 w 1348740"/>
              <a:gd name="connsiteY126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6202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290512 w 1348740"/>
              <a:gd name="connsiteY6" fmla="*/ 201454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81025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87718 w 1348740"/>
              <a:gd name="connsiteY26" fmla="*/ 844391 h 5097824"/>
              <a:gd name="connsiteX27" fmla="*/ 815340 w 1348740"/>
              <a:gd name="connsiteY27" fmla="*/ 876300 h 5097824"/>
              <a:gd name="connsiteX28" fmla="*/ 833914 w 1348740"/>
              <a:gd name="connsiteY28" fmla="*/ 905352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60634 w 1348740"/>
              <a:gd name="connsiteY46" fmla="*/ 1659731 h 5097824"/>
              <a:gd name="connsiteX47" fmla="*/ 1273969 w 1348740"/>
              <a:gd name="connsiteY47" fmla="*/ 1700212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33023 w 1348740"/>
              <a:gd name="connsiteY57" fmla="*/ 2816543 h 5097824"/>
              <a:gd name="connsiteX58" fmla="*/ 1332072 w 1348740"/>
              <a:gd name="connsiteY58" fmla="*/ 2844166 h 5097824"/>
              <a:gd name="connsiteX59" fmla="*/ 1319688 w 1348740"/>
              <a:gd name="connsiteY59" fmla="*/ 2867501 h 5097824"/>
              <a:gd name="connsiteX60" fmla="*/ 1316831 w 1348740"/>
              <a:gd name="connsiteY60" fmla="*/ 2893219 h 5097824"/>
              <a:gd name="connsiteX61" fmla="*/ 1309212 w 1348740"/>
              <a:gd name="connsiteY61" fmla="*/ 2960370 h 5097824"/>
              <a:gd name="connsiteX62" fmla="*/ 1280160 w 1348740"/>
              <a:gd name="connsiteY62" fmla="*/ 3101340 h 5097824"/>
              <a:gd name="connsiteX63" fmla="*/ 1264920 w 1348740"/>
              <a:gd name="connsiteY63" fmla="*/ 3185160 h 5097824"/>
              <a:gd name="connsiteX64" fmla="*/ 1249680 w 1348740"/>
              <a:gd name="connsiteY64" fmla="*/ 3246120 h 5097824"/>
              <a:gd name="connsiteX65" fmla="*/ 1232535 w 1348740"/>
              <a:gd name="connsiteY65" fmla="*/ 3317081 h 5097824"/>
              <a:gd name="connsiteX66" fmla="*/ 1224915 w 1348740"/>
              <a:gd name="connsiteY66" fmla="*/ 3368517 h 5097824"/>
              <a:gd name="connsiteX67" fmla="*/ 1211580 w 1348740"/>
              <a:gd name="connsiteY67" fmla="*/ 3413760 h 5097824"/>
              <a:gd name="connsiteX68" fmla="*/ 1203960 w 1348740"/>
              <a:gd name="connsiteY68" fmla="*/ 3436620 h 5097824"/>
              <a:gd name="connsiteX69" fmla="*/ 1196340 w 1348740"/>
              <a:gd name="connsiteY69" fmla="*/ 3459480 h 5097824"/>
              <a:gd name="connsiteX70" fmla="*/ 1173480 w 1348740"/>
              <a:gd name="connsiteY70" fmla="*/ 3505200 h 5097824"/>
              <a:gd name="connsiteX71" fmla="*/ 1158240 w 1348740"/>
              <a:gd name="connsiteY71" fmla="*/ 3528060 h 5097824"/>
              <a:gd name="connsiteX72" fmla="*/ 1150620 w 1348740"/>
              <a:gd name="connsiteY72" fmla="*/ 3550920 h 5097824"/>
              <a:gd name="connsiteX73" fmla="*/ 1120140 w 1348740"/>
              <a:gd name="connsiteY73" fmla="*/ 3596640 h 5097824"/>
              <a:gd name="connsiteX74" fmla="*/ 1104900 w 1348740"/>
              <a:gd name="connsiteY74" fmla="*/ 3619500 h 5097824"/>
              <a:gd name="connsiteX75" fmla="*/ 1074420 w 1348740"/>
              <a:gd name="connsiteY75" fmla="*/ 3688080 h 5097824"/>
              <a:gd name="connsiteX76" fmla="*/ 1066800 w 1348740"/>
              <a:gd name="connsiteY76" fmla="*/ 3710940 h 5097824"/>
              <a:gd name="connsiteX77" fmla="*/ 1051560 w 1348740"/>
              <a:gd name="connsiteY77" fmla="*/ 3733800 h 5097824"/>
              <a:gd name="connsiteX78" fmla="*/ 1036320 w 1348740"/>
              <a:gd name="connsiteY78" fmla="*/ 3779520 h 5097824"/>
              <a:gd name="connsiteX79" fmla="*/ 1005840 w 1348740"/>
              <a:gd name="connsiteY79" fmla="*/ 3825240 h 5097824"/>
              <a:gd name="connsiteX80" fmla="*/ 990600 w 1348740"/>
              <a:gd name="connsiteY80" fmla="*/ 3848100 h 5097824"/>
              <a:gd name="connsiteX81" fmla="*/ 960120 w 1348740"/>
              <a:gd name="connsiteY81" fmla="*/ 3886200 h 5097824"/>
              <a:gd name="connsiteX82" fmla="*/ 953453 w 1348740"/>
              <a:gd name="connsiteY82" fmla="*/ 3908108 h 5097824"/>
              <a:gd name="connsiteX83" fmla="*/ 923925 w 1348740"/>
              <a:gd name="connsiteY83" fmla="*/ 3964305 h 5097824"/>
              <a:gd name="connsiteX84" fmla="*/ 903447 w 1348740"/>
              <a:gd name="connsiteY84" fmla="*/ 3989546 h 5097824"/>
              <a:gd name="connsiteX85" fmla="*/ 881063 w 1348740"/>
              <a:gd name="connsiteY85" fmla="*/ 4030503 h 5097824"/>
              <a:gd name="connsiteX86" fmla="*/ 861060 w 1348740"/>
              <a:gd name="connsiteY86" fmla="*/ 4046220 h 5097824"/>
              <a:gd name="connsiteX87" fmla="*/ 853440 w 1348740"/>
              <a:gd name="connsiteY87" fmla="*/ 4069080 h 5097824"/>
              <a:gd name="connsiteX88" fmla="*/ 838200 w 1348740"/>
              <a:gd name="connsiteY88" fmla="*/ 4091940 h 5097824"/>
              <a:gd name="connsiteX89" fmla="*/ 818198 w 1348740"/>
              <a:gd name="connsiteY89" fmla="*/ 4128135 h 5097824"/>
              <a:gd name="connsiteX90" fmla="*/ 807720 w 1348740"/>
              <a:gd name="connsiteY90" fmla="*/ 4160520 h 5097824"/>
              <a:gd name="connsiteX91" fmla="*/ 800100 w 1348740"/>
              <a:gd name="connsiteY91" fmla="*/ 4183380 h 5097824"/>
              <a:gd name="connsiteX92" fmla="*/ 772954 w 1348740"/>
              <a:gd name="connsiteY92" fmla="*/ 4201478 h 5097824"/>
              <a:gd name="connsiteX93" fmla="*/ 765334 w 1348740"/>
              <a:gd name="connsiteY93" fmla="*/ 4221956 h 5097824"/>
              <a:gd name="connsiteX94" fmla="*/ 754380 w 1348740"/>
              <a:gd name="connsiteY94" fmla="*/ 4236720 h 5097824"/>
              <a:gd name="connsiteX95" fmla="*/ 739140 w 1348740"/>
              <a:gd name="connsiteY95" fmla="*/ 4259580 h 5097824"/>
              <a:gd name="connsiteX96" fmla="*/ 716280 w 1348740"/>
              <a:gd name="connsiteY96" fmla="*/ 4267200 h 5097824"/>
              <a:gd name="connsiteX97" fmla="*/ 693420 w 1348740"/>
              <a:gd name="connsiteY97" fmla="*/ 4282440 h 5097824"/>
              <a:gd name="connsiteX98" fmla="*/ 678180 w 1348740"/>
              <a:gd name="connsiteY98" fmla="*/ 4305300 h 5097824"/>
              <a:gd name="connsiteX99" fmla="*/ 655320 w 1348740"/>
              <a:gd name="connsiteY99" fmla="*/ 4320540 h 5097824"/>
              <a:gd name="connsiteX100" fmla="*/ 632460 w 1348740"/>
              <a:gd name="connsiteY100" fmla="*/ 4343400 h 5097824"/>
              <a:gd name="connsiteX101" fmla="*/ 609600 w 1348740"/>
              <a:gd name="connsiteY101" fmla="*/ 4358640 h 5097824"/>
              <a:gd name="connsiteX102" fmla="*/ 586740 w 1348740"/>
              <a:gd name="connsiteY102" fmla="*/ 4381500 h 5097824"/>
              <a:gd name="connsiteX103" fmla="*/ 571500 w 1348740"/>
              <a:gd name="connsiteY103" fmla="*/ 4404360 h 5097824"/>
              <a:gd name="connsiteX104" fmla="*/ 548640 w 1348740"/>
              <a:gd name="connsiteY104" fmla="*/ 4411980 h 5097824"/>
              <a:gd name="connsiteX105" fmla="*/ 525780 w 1348740"/>
              <a:gd name="connsiteY105" fmla="*/ 4434840 h 5097824"/>
              <a:gd name="connsiteX106" fmla="*/ 495300 w 1348740"/>
              <a:gd name="connsiteY106" fmla="*/ 4480560 h 5097824"/>
              <a:gd name="connsiteX107" fmla="*/ 472440 w 1348740"/>
              <a:gd name="connsiteY107" fmla="*/ 4488180 h 5097824"/>
              <a:gd name="connsiteX108" fmla="*/ 449580 w 1348740"/>
              <a:gd name="connsiteY108" fmla="*/ 4533900 h 5097824"/>
              <a:gd name="connsiteX109" fmla="*/ 412433 w 1348740"/>
              <a:gd name="connsiteY109" fmla="*/ 4546759 h 5097824"/>
              <a:gd name="connsiteX110" fmla="*/ 373380 w 1348740"/>
              <a:gd name="connsiteY110" fmla="*/ 4617720 h 5097824"/>
              <a:gd name="connsiteX111" fmla="*/ 350997 w 1348740"/>
              <a:gd name="connsiteY111" fmla="*/ 4626293 h 5097824"/>
              <a:gd name="connsiteX112" fmla="*/ 341948 w 1348740"/>
              <a:gd name="connsiteY112" fmla="*/ 4641532 h 5097824"/>
              <a:gd name="connsiteX113" fmla="*/ 312420 w 1348740"/>
              <a:gd name="connsiteY113" fmla="*/ 4678680 h 5097824"/>
              <a:gd name="connsiteX114" fmla="*/ 273844 w 1348740"/>
              <a:gd name="connsiteY114" fmla="*/ 4692491 h 5097824"/>
              <a:gd name="connsiteX115" fmla="*/ 228600 w 1348740"/>
              <a:gd name="connsiteY115" fmla="*/ 4747260 h 5097824"/>
              <a:gd name="connsiteX116" fmla="*/ 219075 w 1348740"/>
              <a:gd name="connsiteY116" fmla="*/ 4755356 h 5097824"/>
              <a:gd name="connsiteX117" fmla="*/ 190500 w 1348740"/>
              <a:gd name="connsiteY117" fmla="*/ 4785360 h 5097824"/>
              <a:gd name="connsiteX118" fmla="*/ 182880 w 1348740"/>
              <a:gd name="connsiteY118" fmla="*/ 4808220 h 5097824"/>
              <a:gd name="connsiteX119" fmla="*/ 152400 w 1348740"/>
              <a:gd name="connsiteY119" fmla="*/ 4842034 h 5097824"/>
              <a:gd name="connsiteX120" fmla="*/ 114300 w 1348740"/>
              <a:gd name="connsiteY120" fmla="*/ 4908232 h 5097824"/>
              <a:gd name="connsiteX121" fmla="*/ 99060 w 1348740"/>
              <a:gd name="connsiteY121" fmla="*/ 4945380 h 5097824"/>
              <a:gd name="connsiteX122" fmla="*/ 76200 w 1348740"/>
              <a:gd name="connsiteY122" fmla="*/ 4960620 h 5097824"/>
              <a:gd name="connsiteX123" fmla="*/ 68580 w 1348740"/>
              <a:gd name="connsiteY123" fmla="*/ 4983480 h 5097824"/>
              <a:gd name="connsiteX124" fmla="*/ 38100 w 1348740"/>
              <a:gd name="connsiteY124" fmla="*/ 5029200 h 5097824"/>
              <a:gd name="connsiteX125" fmla="*/ 22860 w 1348740"/>
              <a:gd name="connsiteY125" fmla="*/ 5074920 h 5097824"/>
              <a:gd name="connsiteX126" fmla="*/ 0 w 1348740"/>
              <a:gd name="connsiteY126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6202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290512 w 1348740"/>
              <a:gd name="connsiteY6" fmla="*/ 201454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81025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87718 w 1348740"/>
              <a:gd name="connsiteY26" fmla="*/ 844391 h 5097824"/>
              <a:gd name="connsiteX27" fmla="*/ 815340 w 1348740"/>
              <a:gd name="connsiteY27" fmla="*/ 876300 h 5097824"/>
              <a:gd name="connsiteX28" fmla="*/ 833914 w 1348740"/>
              <a:gd name="connsiteY28" fmla="*/ 905352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60634 w 1348740"/>
              <a:gd name="connsiteY46" fmla="*/ 1659731 h 5097824"/>
              <a:gd name="connsiteX47" fmla="*/ 1273969 w 1348740"/>
              <a:gd name="connsiteY47" fmla="*/ 1700212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33023 w 1348740"/>
              <a:gd name="connsiteY57" fmla="*/ 2816543 h 5097824"/>
              <a:gd name="connsiteX58" fmla="*/ 1332072 w 1348740"/>
              <a:gd name="connsiteY58" fmla="*/ 2844166 h 5097824"/>
              <a:gd name="connsiteX59" fmla="*/ 1319688 w 1348740"/>
              <a:gd name="connsiteY59" fmla="*/ 2867501 h 5097824"/>
              <a:gd name="connsiteX60" fmla="*/ 1316831 w 1348740"/>
              <a:gd name="connsiteY60" fmla="*/ 2893219 h 5097824"/>
              <a:gd name="connsiteX61" fmla="*/ 1309212 w 1348740"/>
              <a:gd name="connsiteY61" fmla="*/ 2960370 h 5097824"/>
              <a:gd name="connsiteX62" fmla="*/ 1280160 w 1348740"/>
              <a:gd name="connsiteY62" fmla="*/ 3101340 h 5097824"/>
              <a:gd name="connsiteX63" fmla="*/ 1264920 w 1348740"/>
              <a:gd name="connsiteY63" fmla="*/ 3185160 h 5097824"/>
              <a:gd name="connsiteX64" fmla="*/ 1249680 w 1348740"/>
              <a:gd name="connsiteY64" fmla="*/ 3246120 h 5097824"/>
              <a:gd name="connsiteX65" fmla="*/ 1232535 w 1348740"/>
              <a:gd name="connsiteY65" fmla="*/ 3317081 h 5097824"/>
              <a:gd name="connsiteX66" fmla="*/ 1224915 w 1348740"/>
              <a:gd name="connsiteY66" fmla="*/ 3368517 h 5097824"/>
              <a:gd name="connsiteX67" fmla="*/ 1211580 w 1348740"/>
              <a:gd name="connsiteY67" fmla="*/ 3413760 h 5097824"/>
              <a:gd name="connsiteX68" fmla="*/ 1203960 w 1348740"/>
              <a:gd name="connsiteY68" fmla="*/ 3436620 h 5097824"/>
              <a:gd name="connsiteX69" fmla="*/ 1196340 w 1348740"/>
              <a:gd name="connsiteY69" fmla="*/ 3459480 h 5097824"/>
              <a:gd name="connsiteX70" fmla="*/ 1173480 w 1348740"/>
              <a:gd name="connsiteY70" fmla="*/ 3505200 h 5097824"/>
              <a:gd name="connsiteX71" fmla="*/ 1158240 w 1348740"/>
              <a:gd name="connsiteY71" fmla="*/ 3528060 h 5097824"/>
              <a:gd name="connsiteX72" fmla="*/ 1150620 w 1348740"/>
              <a:gd name="connsiteY72" fmla="*/ 3550920 h 5097824"/>
              <a:gd name="connsiteX73" fmla="*/ 1120140 w 1348740"/>
              <a:gd name="connsiteY73" fmla="*/ 3596640 h 5097824"/>
              <a:gd name="connsiteX74" fmla="*/ 1104900 w 1348740"/>
              <a:gd name="connsiteY74" fmla="*/ 3619500 h 5097824"/>
              <a:gd name="connsiteX75" fmla="*/ 1074420 w 1348740"/>
              <a:gd name="connsiteY75" fmla="*/ 3688080 h 5097824"/>
              <a:gd name="connsiteX76" fmla="*/ 1066800 w 1348740"/>
              <a:gd name="connsiteY76" fmla="*/ 3710940 h 5097824"/>
              <a:gd name="connsiteX77" fmla="*/ 1051560 w 1348740"/>
              <a:gd name="connsiteY77" fmla="*/ 3733800 h 5097824"/>
              <a:gd name="connsiteX78" fmla="*/ 1036320 w 1348740"/>
              <a:gd name="connsiteY78" fmla="*/ 3779520 h 5097824"/>
              <a:gd name="connsiteX79" fmla="*/ 1005840 w 1348740"/>
              <a:gd name="connsiteY79" fmla="*/ 3825240 h 5097824"/>
              <a:gd name="connsiteX80" fmla="*/ 990600 w 1348740"/>
              <a:gd name="connsiteY80" fmla="*/ 3848100 h 5097824"/>
              <a:gd name="connsiteX81" fmla="*/ 960120 w 1348740"/>
              <a:gd name="connsiteY81" fmla="*/ 3886200 h 5097824"/>
              <a:gd name="connsiteX82" fmla="*/ 953453 w 1348740"/>
              <a:gd name="connsiteY82" fmla="*/ 3922395 h 5097824"/>
              <a:gd name="connsiteX83" fmla="*/ 923925 w 1348740"/>
              <a:gd name="connsiteY83" fmla="*/ 3964305 h 5097824"/>
              <a:gd name="connsiteX84" fmla="*/ 903447 w 1348740"/>
              <a:gd name="connsiteY84" fmla="*/ 3989546 h 5097824"/>
              <a:gd name="connsiteX85" fmla="*/ 881063 w 1348740"/>
              <a:gd name="connsiteY85" fmla="*/ 4030503 h 5097824"/>
              <a:gd name="connsiteX86" fmla="*/ 861060 w 1348740"/>
              <a:gd name="connsiteY86" fmla="*/ 4046220 h 5097824"/>
              <a:gd name="connsiteX87" fmla="*/ 853440 w 1348740"/>
              <a:gd name="connsiteY87" fmla="*/ 4069080 h 5097824"/>
              <a:gd name="connsiteX88" fmla="*/ 838200 w 1348740"/>
              <a:gd name="connsiteY88" fmla="*/ 4091940 h 5097824"/>
              <a:gd name="connsiteX89" fmla="*/ 818198 w 1348740"/>
              <a:gd name="connsiteY89" fmla="*/ 4128135 h 5097824"/>
              <a:gd name="connsiteX90" fmla="*/ 807720 w 1348740"/>
              <a:gd name="connsiteY90" fmla="*/ 4160520 h 5097824"/>
              <a:gd name="connsiteX91" fmla="*/ 800100 w 1348740"/>
              <a:gd name="connsiteY91" fmla="*/ 4183380 h 5097824"/>
              <a:gd name="connsiteX92" fmla="*/ 772954 w 1348740"/>
              <a:gd name="connsiteY92" fmla="*/ 4201478 h 5097824"/>
              <a:gd name="connsiteX93" fmla="*/ 765334 w 1348740"/>
              <a:gd name="connsiteY93" fmla="*/ 4221956 h 5097824"/>
              <a:gd name="connsiteX94" fmla="*/ 754380 w 1348740"/>
              <a:gd name="connsiteY94" fmla="*/ 4236720 h 5097824"/>
              <a:gd name="connsiteX95" fmla="*/ 739140 w 1348740"/>
              <a:gd name="connsiteY95" fmla="*/ 4259580 h 5097824"/>
              <a:gd name="connsiteX96" fmla="*/ 716280 w 1348740"/>
              <a:gd name="connsiteY96" fmla="*/ 4267200 h 5097824"/>
              <a:gd name="connsiteX97" fmla="*/ 693420 w 1348740"/>
              <a:gd name="connsiteY97" fmla="*/ 4282440 h 5097824"/>
              <a:gd name="connsiteX98" fmla="*/ 678180 w 1348740"/>
              <a:gd name="connsiteY98" fmla="*/ 4305300 h 5097824"/>
              <a:gd name="connsiteX99" fmla="*/ 655320 w 1348740"/>
              <a:gd name="connsiteY99" fmla="*/ 4320540 h 5097824"/>
              <a:gd name="connsiteX100" fmla="*/ 632460 w 1348740"/>
              <a:gd name="connsiteY100" fmla="*/ 4343400 h 5097824"/>
              <a:gd name="connsiteX101" fmla="*/ 609600 w 1348740"/>
              <a:gd name="connsiteY101" fmla="*/ 4358640 h 5097824"/>
              <a:gd name="connsiteX102" fmla="*/ 586740 w 1348740"/>
              <a:gd name="connsiteY102" fmla="*/ 4381500 h 5097824"/>
              <a:gd name="connsiteX103" fmla="*/ 571500 w 1348740"/>
              <a:gd name="connsiteY103" fmla="*/ 4404360 h 5097824"/>
              <a:gd name="connsiteX104" fmla="*/ 548640 w 1348740"/>
              <a:gd name="connsiteY104" fmla="*/ 4411980 h 5097824"/>
              <a:gd name="connsiteX105" fmla="*/ 525780 w 1348740"/>
              <a:gd name="connsiteY105" fmla="*/ 4434840 h 5097824"/>
              <a:gd name="connsiteX106" fmla="*/ 495300 w 1348740"/>
              <a:gd name="connsiteY106" fmla="*/ 4480560 h 5097824"/>
              <a:gd name="connsiteX107" fmla="*/ 472440 w 1348740"/>
              <a:gd name="connsiteY107" fmla="*/ 4488180 h 5097824"/>
              <a:gd name="connsiteX108" fmla="*/ 449580 w 1348740"/>
              <a:gd name="connsiteY108" fmla="*/ 4533900 h 5097824"/>
              <a:gd name="connsiteX109" fmla="*/ 412433 w 1348740"/>
              <a:gd name="connsiteY109" fmla="*/ 4546759 h 5097824"/>
              <a:gd name="connsiteX110" fmla="*/ 373380 w 1348740"/>
              <a:gd name="connsiteY110" fmla="*/ 4617720 h 5097824"/>
              <a:gd name="connsiteX111" fmla="*/ 350997 w 1348740"/>
              <a:gd name="connsiteY111" fmla="*/ 4626293 h 5097824"/>
              <a:gd name="connsiteX112" fmla="*/ 341948 w 1348740"/>
              <a:gd name="connsiteY112" fmla="*/ 4641532 h 5097824"/>
              <a:gd name="connsiteX113" fmla="*/ 312420 w 1348740"/>
              <a:gd name="connsiteY113" fmla="*/ 4678680 h 5097824"/>
              <a:gd name="connsiteX114" fmla="*/ 273844 w 1348740"/>
              <a:gd name="connsiteY114" fmla="*/ 4692491 h 5097824"/>
              <a:gd name="connsiteX115" fmla="*/ 228600 w 1348740"/>
              <a:gd name="connsiteY115" fmla="*/ 4747260 h 5097824"/>
              <a:gd name="connsiteX116" fmla="*/ 219075 w 1348740"/>
              <a:gd name="connsiteY116" fmla="*/ 4755356 h 5097824"/>
              <a:gd name="connsiteX117" fmla="*/ 190500 w 1348740"/>
              <a:gd name="connsiteY117" fmla="*/ 4785360 h 5097824"/>
              <a:gd name="connsiteX118" fmla="*/ 182880 w 1348740"/>
              <a:gd name="connsiteY118" fmla="*/ 4808220 h 5097824"/>
              <a:gd name="connsiteX119" fmla="*/ 152400 w 1348740"/>
              <a:gd name="connsiteY119" fmla="*/ 4842034 h 5097824"/>
              <a:gd name="connsiteX120" fmla="*/ 114300 w 1348740"/>
              <a:gd name="connsiteY120" fmla="*/ 4908232 h 5097824"/>
              <a:gd name="connsiteX121" fmla="*/ 99060 w 1348740"/>
              <a:gd name="connsiteY121" fmla="*/ 4945380 h 5097824"/>
              <a:gd name="connsiteX122" fmla="*/ 76200 w 1348740"/>
              <a:gd name="connsiteY122" fmla="*/ 4960620 h 5097824"/>
              <a:gd name="connsiteX123" fmla="*/ 68580 w 1348740"/>
              <a:gd name="connsiteY123" fmla="*/ 4983480 h 5097824"/>
              <a:gd name="connsiteX124" fmla="*/ 38100 w 1348740"/>
              <a:gd name="connsiteY124" fmla="*/ 5029200 h 5097824"/>
              <a:gd name="connsiteX125" fmla="*/ 22860 w 1348740"/>
              <a:gd name="connsiteY125" fmla="*/ 5074920 h 5097824"/>
              <a:gd name="connsiteX126" fmla="*/ 0 w 1348740"/>
              <a:gd name="connsiteY126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6202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290512 w 1348740"/>
              <a:gd name="connsiteY6" fmla="*/ 201454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81025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87718 w 1348740"/>
              <a:gd name="connsiteY26" fmla="*/ 844391 h 5097824"/>
              <a:gd name="connsiteX27" fmla="*/ 815340 w 1348740"/>
              <a:gd name="connsiteY27" fmla="*/ 876300 h 5097824"/>
              <a:gd name="connsiteX28" fmla="*/ 833914 w 1348740"/>
              <a:gd name="connsiteY28" fmla="*/ 905352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60634 w 1348740"/>
              <a:gd name="connsiteY46" fmla="*/ 1659731 h 5097824"/>
              <a:gd name="connsiteX47" fmla="*/ 1273969 w 1348740"/>
              <a:gd name="connsiteY47" fmla="*/ 1700212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33023 w 1348740"/>
              <a:gd name="connsiteY57" fmla="*/ 2816543 h 5097824"/>
              <a:gd name="connsiteX58" fmla="*/ 1332072 w 1348740"/>
              <a:gd name="connsiteY58" fmla="*/ 2844166 h 5097824"/>
              <a:gd name="connsiteX59" fmla="*/ 1319688 w 1348740"/>
              <a:gd name="connsiteY59" fmla="*/ 2867501 h 5097824"/>
              <a:gd name="connsiteX60" fmla="*/ 1316831 w 1348740"/>
              <a:gd name="connsiteY60" fmla="*/ 2893219 h 5097824"/>
              <a:gd name="connsiteX61" fmla="*/ 1309212 w 1348740"/>
              <a:gd name="connsiteY61" fmla="*/ 2960370 h 5097824"/>
              <a:gd name="connsiteX62" fmla="*/ 1280160 w 1348740"/>
              <a:gd name="connsiteY62" fmla="*/ 3101340 h 5097824"/>
              <a:gd name="connsiteX63" fmla="*/ 1264920 w 1348740"/>
              <a:gd name="connsiteY63" fmla="*/ 3185160 h 5097824"/>
              <a:gd name="connsiteX64" fmla="*/ 1249680 w 1348740"/>
              <a:gd name="connsiteY64" fmla="*/ 3246120 h 5097824"/>
              <a:gd name="connsiteX65" fmla="*/ 1232535 w 1348740"/>
              <a:gd name="connsiteY65" fmla="*/ 3317081 h 5097824"/>
              <a:gd name="connsiteX66" fmla="*/ 1224915 w 1348740"/>
              <a:gd name="connsiteY66" fmla="*/ 3368517 h 5097824"/>
              <a:gd name="connsiteX67" fmla="*/ 1211580 w 1348740"/>
              <a:gd name="connsiteY67" fmla="*/ 3413760 h 5097824"/>
              <a:gd name="connsiteX68" fmla="*/ 1203960 w 1348740"/>
              <a:gd name="connsiteY68" fmla="*/ 3436620 h 5097824"/>
              <a:gd name="connsiteX69" fmla="*/ 1196340 w 1348740"/>
              <a:gd name="connsiteY69" fmla="*/ 3459480 h 5097824"/>
              <a:gd name="connsiteX70" fmla="*/ 1173480 w 1348740"/>
              <a:gd name="connsiteY70" fmla="*/ 3505200 h 5097824"/>
              <a:gd name="connsiteX71" fmla="*/ 1158240 w 1348740"/>
              <a:gd name="connsiteY71" fmla="*/ 3528060 h 5097824"/>
              <a:gd name="connsiteX72" fmla="*/ 1150620 w 1348740"/>
              <a:gd name="connsiteY72" fmla="*/ 3550920 h 5097824"/>
              <a:gd name="connsiteX73" fmla="*/ 1120140 w 1348740"/>
              <a:gd name="connsiteY73" fmla="*/ 3596640 h 5097824"/>
              <a:gd name="connsiteX74" fmla="*/ 1104900 w 1348740"/>
              <a:gd name="connsiteY74" fmla="*/ 3619500 h 5097824"/>
              <a:gd name="connsiteX75" fmla="*/ 1074420 w 1348740"/>
              <a:gd name="connsiteY75" fmla="*/ 3688080 h 5097824"/>
              <a:gd name="connsiteX76" fmla="*/ 1066800 w 1348740"/>
              <a:gd name="connsiteY76" fmla="*/ 3710940 h 5097824"/>
              <a:gd name="connsiteX77" fmla="*/ 1051560 w 1348740"/>
              <a:gd name="connsiteY77" fmla="*/ 3733800 h 5097824"/>
              <a:gd name="connsiteX78" fmla="*/ 1036320 w 1348740"/>
              <a:gd name="connsiteY78" fmla="*/ 3779520 h 5097824"/>
              <a:gd name="connsiteX79" fmla="*/ 1005840 w 1348740"/>
              <a:gd name="connsiteY79" fmla="*/ 3825240 h 5097824"/>
              <a:gd name="connsiteX80" fmla="*/ 990600 w 1348740"/>
              <a:gd name="connsiteY80" fmla="*/ 3848100 h 5097824"/>
              <a:gd name="connsiteX81" fmla="*/ 960120 w 1348740"/>
              <a:gd name="connsiteY81" fmla="*/ 3886200 h 5097824"/>
              <a:gd name="connsiteX82" fmla="*/ 953453 w 1348740"/>
              <a:gd name="connsiteY82" fmla="*/ 3922395 h 5097824"/>
              <a:gd name="connsiteX83" fmla="*/ 923925 w 1348740"/>
              <a:gd name="connsiteY83" fmla="*/ 3964305 h 5097824"/>
              <a:gd name="connsiteX84" fmla="*/ 903447 w 1348740"/>
              <a:gd name="connsiteY84" fmla="*/ 3989546 h 5097824"/>
              <a:gd name="connsiteX85" fmla="*/ 881063 w 1348740"/>
              <a:gd name="connsiteY85" fmla="*/ 4030503 h 5097824"/>
              <a:gd name="connsiteX86" fmla="*/ 861060 w 1348740"/>
              <a:gd name="connsiteY86" fmla="*/ 4046220 h 5097824"/>
              <a:gd name="connsiteX87" fmla="*/ 853440 w 1348740"/>
              <a:gd name="connsiteY87" fmla="*/ 4069080 h 5097824"/>
              <a:gd name="connsiteX88" fmla="*/ 838200 w 1348740"/>
              <a:gd name="connsiteY88" fmla="*/ 4091940 h 5097824"/>
              <a:gd name="connsiteX89" fmla="*/ 818198 w 1348740"/>
              <a:gd name="connsiteY89" fmla="*/ 4128135 h 5097824"/>
              <a:gd name="connsiteX90" fmla="*/ 807720 w 1348740"/>
              <a:gd name="connsiteY90" fmla="*/ 4160520 h 5097824"/>
              <a:gd name="connsiteX91" fmla="*/ 800100 w 1348740"/>
              <a:gd name="connsiteY91" fmla="*/ 4183380 h 5097824"/>
              <a:gd name="connsiteX92" fmla="*/ 772954 w 1348740"/>
              <a:gd name="connsiteY92" fmla="*/ 4201478 h 5097824"/>
              <a:gd name="connsiteX93" fmla="*/ 765334 w 1348740"/>
              <a:gd name="connsiteY93" fmla="*/ 4221956 h 5097824"/>
              <a:gd name="connsiteX94" fmla="*/ 754380 w 1348740"/>
              <a:gd name="connsiteY94" fmla="*/ 4236720 h 5097824"/>
              <a:gd name="connsiteX95" fmla="*/ 739140 w 1348740"/>
              <a:gd name="connsiteY95" fmla="*/ 4259580 h 5097824"/>
              <a:gd name="connsiteX96" fmla="*/ 716280 w 1348740"/>
              <a:gd name="connsiteY96" fmla="*/ 4267200 h 5097824"/>
              <a:gd name="connsiteX97" fmla="*/ 693420 w 1348740"/>
              <a:gd name="connsiteY97" fmla="*/ 4282440 h 5097824"/>
              <a:gd name="connsiteX98" fmla="*/ 678180 w 1348740"/>
              <a:gd name="connsiteY98" fmla="*/ 4305300 h 5097824"/>
              <a:gd name="connsiteX99" fmla="*/ 655320 w 1348740"/>
              <a:gd name="connsiteY99" fmla="*/ 4320540 h 5097824"/>
              <a:gd name="connsiteX100" fmla="*/ 632460 w 1348740"/>
              <a:gd name="connsiteY100" fmla="*/ 4343400 h 5097824"/>
              <a:gd name="connsiteX101" fmla="*/ 609600 w 1348740"/>
              <a:gd name="connsiteY101" fmla="*/ 4358640 h 5097824"/>
              <a:gd name="connsiteX102" fmla="*/ 586740 w 1348740"/>
              <a:gd name="connsiteY102" fmla="*/ 4381500 h 5097824"/>
              <a:gd name="connsiteX103" fmla="*/ 571500 w 1348740"/>
              <a:gd name="connsiteY103" fmla="*/ 4404360 h 5097824"/>
              <a:gd name="connsiteX104" fmla="*/ 548640 w 1348740"/>
              <a:gd name="connsiteY104" fmla="*/ 4411980 h 5097824"/>
              <a:gd name="connsiteX105" fmla="*/ 525780 w 1348740"/>
              <a:gd name="connsiteY105" fmla="*/ 4434840 h 5097824"/>
              <a:gd name="connsiteX106" fmla="*/ 511969 w 1348740"/>
              <a:gd name="connsiteY106" fmla="*/ 4466272 h 5097824"/>
              <a:gd name="connsiteX107" fmla="*/ 472440 w 1348740"/>
              <a:gd name="connsiteY107" fmla="*/ 4488180 h 5097824"/>
              <a:gd name="connsiteX108" fmla="*/ 449580 w 1348740"/>
              <a:gd name="connsiteY108" fmla="*/ 4533900 h 5097824"/>
              <a:gd name="connsiteX109" fmla="*/ 412433 w 1348740"/>
              <a:gd name="connsiteY109" fmla="*/ 4546759 h 5097824"/>
              <a:gd name="connsiteX110" fmla="*/ 373380 w 1348740"/>
              <a:gd name="connsiteY110" fmla="*/ 4617720 h 5097824"/>
              <a:gd name="connsiteX111" fmla="*/ 350997 w 1348740"/>
              <a:gd name="connsiteY111" fmla="*/ 4626293 h 5097824"/>
              <a:gd name="connsiteX112" fmla="*/ 341948 w 1348740"/>
              <a:gd name="connsiteY112" fmla="*/ 4641532 h 5097824"/>
              <a:gd name="connsiteX113" fmla="*/ 312420 w 1348740"/>
              <a:gd name="connsiteY113" fmla="*/ 4678680 h 5097824"/>
              <a:gd name="connsiteX114" fmla="*/ 273844 w 1348740"/>
              <a:gd name="connsiteY114" fmla="*/ 4692491 h 5097824"/>
              <a:gd name="connsiteX115" fmla="*/ 228600 w 1348740"/>
              <a:gd name="connsiteY115" fmla="*/ 4747260 h 5097824"/>
              <a:gd name="connsiteX116" fmla="*/ 219075 w 1348740"/>
              <a:gd name="connsiteY116" fmla="*/ 4755356 h 5097824"/>
              <a:gd name="connsiteX117" fmla="*/ 190500 w 1348740"/>
              <a:gd name="connsiteY117" fmla="*/ 4785360 h 5097824"/>
              <a:gd name="connsiteX118" fmla="*/ 182880 w 1348740"/>
              <a:gd name="connsiteY118" fmla="*/ 4808220 h 5097824"/>
              <a:gd name="connsiteX119" fmla="*/ 152400 w 1348740"/>
              <a:gd name="connsiteY119" fmla="*/ 4842034 h 5097824"/>
              <a:gd name="connsiteX120" fmla="*/ 114300 w 1348740"/>
              <a:gd name="connsiteY120" fmla="*/ 4908232 h 5097824"/>
              <a:gd name="connsiteX121" fmla="*/ 99060 w 1348740"/>
              <a:gd name="connsiteY121" fmla="*/ 4945380 h 5097824"/>
              <a:gd name="connsiteX122" fmla="*/ 76200 w 1348740"/>
              <a:gd name="connsiteY122" fmla="*/ 4960620 h 5097824"/>
              <a:gd name="connsiteX123" fmla="*/ 68580 w 1348740"/>
              <a:gd name="connsiteY123" fmla="*/ 4983480 h 5097824"/>
              <a:gd name="connsiteX124" fmla="*/ 38100 w 1348740"/>
              <a:gd name="connsiteY124" fmla="*/ 5029200 h 5097824"/>
              <a:gd name="connsiteX125" fmla="*/ 22860 w 1348740"/>
              <a:gd name="connsiteY125" fmla="*/ 5074920 h 5097824"/>
              <a:gd name="connsiteX126" fmla="*/ 0 w 1348740"/>
              <a:gd name="connsiteY126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6202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290512 w 1348740"/>
              <a:gd name="connsiteY6" fmla="*/ 201454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81025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87718 w 1348740"/>
              <a:gd name="connsiteY26" fmla="*/ 844391 h 5097824"/>
              <a:gd name="connsiteX27" fmla="*/ 815340 w 1348740"/>
              <a:gd name="connsiteY27" fmla="*/ 876300 h 5097824"/>
              <a:gd name="connsiteX28" fmla="*/ 833914 w 1348740"/>
              <a:gd name="connsiteY28" fmla="*/ 905352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60634 w 1348740"/>
              <a:gd name="connsiteY46" fmla="*/ 1659731 h 5097824"/>
              <a:gd name="connsiteX47" fmla="*/ 1273969 w 1348740"/>
              <a:gd name="connsiteY47" fmla="*/ 1700212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33023 w 1348740"/>
              <a:gd name="connsiteY57" fmla="*/ 2816543 h 5097824"/>
              <a:gd name="connsiteX58" fmla="*/ 1332072 w 1348740"/>
              <a:gd name="connsiteY58" fmla="*/ 2844166 h 5097824"/>
              <a:gd name="connsiteX59" fmla="*/ 1319688 w 1348740"/>
              <a:gd name="connsiteY59" fmla="*/ 2867501 h 5097824"/>
              <a:gd name="connsiteX60" fmla="*/ 1316831 w 1348740"/>
              <a:gd name="connsiteY60" fmla="*/ 2893219 h 5097824"/>
              <a:gd name="connsiteX61" fmla="*/ 1309212 w 1348740"/>
              <a:gd name="connsiteY61" fmla="*/ 2960370 h 5097824"/>
              <a:gd name="connsiteX62" fmla="*/ 1280160 w 1348740"/>
              <a:gd name="connsiteY62" fmla="*/ 3101340 h 5097824"/>
              <a:gd name="connsiteX63" fmla="*/ 1264920 w 1348740"/>
              <a:gd name="connsiteY63" fmla="*/ 3185160 h 5097824"/>
              <a:gd name="connsiteX64" fmla="*/ 1249680 w 1348740"/>
              <a:gd name="connsiteY64" fmla="*/ 3246120 h 5097824"/>
              <a:gd name="connsiteX65" fmla="*/ 1232535 w 1348740"/>
              <a:gd name="connsiteY65" fmla="*/ 3317081 h 5097824"/>
              <a:gd name="connsiteX66" fmla="*/ 1224915 w 1348740"/>
              <a:gd name="connsiteY66" fmla="*/ 3368517 h 5097824"/>
              <a:gd name="connsiteX67" fmla="*/ 1211580 w 1348740"/>
              <a:gd name="connsiteY67" fmla="*/ 3413760 h 5097824"/>
              <a:gd name="connsiteX68" fmla="*/ 1203960 w 1348740"/>
              <a:gd name="connsiteY68" fmla="*/ 3436620 h 5097824"/>
              <a:gd name="connsiteX69" fmla="*/ 1196340 w 1348740"/>
              <a:gd name="connsiteY69" fmla="*/ 3459480 h 5097824"/>
              <a:gd name="connsiteX70" fmla="*/ 1173480 w 1348740"/>
              <a:gd name="connsiteY70" fmla="*/ 3505200 h 5097824"/>
              <a:gd name="connsiteX71" fmla="*/ 1158240 w 1348740"/>
              <a:gd name="connsiteY71" fmla="*/ 3528060 h 5097824"/>
              <a:gd name="connsiteX72" fmla="*/ 1150620 w 1348740"/>
              <a:gd name="connsiteY72" fmla="*/ 3550920 h 5097824"/>
              <a:gd name="connsiteX73" fmla="*/ 1120140 w 1348740"/>
              <a:gd name="connsiteY73" fmla="*/ 3596640 h 5097824"/>
              <a:gd name="connsiteX74" fmla="*/ 1104900 w 1348740"/>
              <a:gd name="connsiteY74" fmla="*/ 3619500 h 5097824"/>
              <a:gd name="connsiteX75" fmla="*/ 1074420 w 1348740"/>
              <a:gd name="connsiteY75" fmla="*/ 3688080 h 5097824"/>
              <a:gd name="connsiteX76" fmla="*/ 1066800 w 1348740"/>
              <a:gd name="connsiteY76" fmla="*/ 3710940 h 5097824"/>
              <a:gd name="connsiteX77" fmla="*/ 1051560 w 1348740"/>
              <a:gd name="connsiteY77" fmla="*/ 3733800 h 5097824"/>
              <a:gd name="connsiteX78" fmla="*/ 1036320 w 1348740"/>
              <a:gd name="connsiteY78" fmla="*/ 3779520 h 5097824"/>
              <a:gd name="connsiteX79" fmla="*/ 1005840 w 1348740"/>
              <a:gd name="connsiteY79" fmla="*/ 3825240 h 5097824"/>
              <a:gd name="connsiteX80" fmla="*/ 990600 w 1348740"/>
              <a:gd name="connsiteY80" fmla="*/ 3848100 h 5097824"/>
              <a:gd name="connsiteX81" fmla="*/ 960120 w 1348740"/>
              <a:gd name="connsiteY81" fmla="*/ 3886200 h 5097824"/>
              <a:gd name="connsiteX82" fmla="*/ 953453 w 1348740"/>
              <a:gd name="connsiteY82" fmla="*/ 3922395 h 5097824"/>
              <a:gd name="connsiteX83" fmla="*/ 923925 w 1348740"/>
              <a:gd name="connsiteY83" fmla="*/ 3964305 h 5097824"/>
              <a:gd name="connsiteX84" fmla="*/ 903447 w 1348740"/>
              <a:gd name="connsiteY84" fmla="*/ 3989546 h 5097824"/>
              <a:gd name="connsiteX85" fmla="*/ 881063 w 1348740"/>
              <a:gd name="connsiteY85" fmla="*/ 4030503 h 5097824"/>
              <a:gd name="connsiteX86" fmla="*/ 861060 w 1348740"/>
              <a:gd name="connsiteY86" fmla="*/ 4046220 h 5097824"/>
              <a:gd name="connsiteX87" fmla="*/ 853440 w 1348740"/>
              <a:gd name="connsiteY87" fmla="*/ 4069080 h 5097824"/>
              <a:gd name="connsiteX88" fmla="*/ 838200 w 1348740"/>
              <a:gd name="connsiteY88" fmla="*/ 4091940 h 5097824"/>
              <a:gd name="connsiteX89" fmla="*/ 818198 w 1348740"/>
              <a:gd name="connsiteY89" fmla="*/ 4128135 h 5097824"/>
              <a:gd name="connsiteX90" fmla="*/ 807720 w 1348740"/>
              <a:gd name="connsiteY90" fmla="*/ 4160520 h 5097824"/>
              <a:gd name="connsiteX91" fmla="*/ 800100 w 1348740"/>
              <a:gd name="connsiteY91" fmla="*/ 4183380 h 5097824"/>
              <a:gd name="connsiteX92" fmla="*/ 772954 w 1348740"/>
              <a:gd name="connsiteY92" fmla="*/ 4201478 h 5097824"/>
              <a:gd name="connsiteX93" fmla="*/ 765334 w 1348740"/>
              <a:gd name="connsiteY93" fmla="*/ 4221956 h 5097824"/>
              <a:gd name="connsiteX94" fmla="*/ 754380 w 1348740"/>
              <a:gd name="connsiteY94" fmla="*/ 4236720 h 5097824"/>
              <a:gd name="connsiteX95" fmla="*/ 739140 w 1348740"/>
              <a:gd name="connsiteY95" fmla="*/ 4259580 h 5097824"/>
              <a:gd name="connsiteX96" fmla="*/ 716280 w 1348740"/>
              <a:gd name="connsiteY96" fmla="*/ 4267200 h 5097824"/>
              <a:gd name="connsiteX97" fmla="*/ 693420 w 1348740"/>
              <a:gd name="connsiteY97" fmla="*/ 4282440 h 5097824"/>
              <a:gd name="connsiteX98" fmla="*/ 678180 w 1348740"/>
              <a:gd name="connsiteY98" fmla="*/ 4305300 h 5097824"/>
              <a:gd name="connsiteX99" fmla="*/ 655320 w 1348740"/>
              <a:gd name="connsiteY99" fmla="*/ 4320540 h 5097824"/>
              <a:gd name="connsiteX100" fmla="*/ 632460 w 1348740"/>
              <a:gd name="connsiteY100" fmla="*/ 4343400 h 5097824"/>
              <a:gd name="connsiteX101" fmla="*/ 609600 w 1348740"/>
              <a:gd name="connsiteY101" fmla="*/ 4358640 h 5097824"/>
              <a:gd name="connsiteX102" fmla="*/ 586740 w 1348740"/>
              <a:gd name="connsiteY102" fmla="*/ 4381500 h 5097824"/>
              <a:gd name="connsiteX103" fmla="*/ 571500 w 1348740"/>
              <a:gd name="connsiteY103" fmla="*/ 4404360 h 5097824"/>
              <a:gd name="connsiteX104" fmla="*/ 548640 w 1348740"/>
              <a:gd name="connsiteY104" fmla="*/ 4411980 h 5097824"/>
              <a:gd name="connsiteX105" fmla="*/ 525780 w 1348740"/>
              <a:gd name="connsiteY105" fmla="*/ 4434840 h 5097824"/>
              <a:gd name="connsiteX106" fmla="*/ 511969 w 1348740"/>
              <a:gd name="connsiteY106" fmla="*/ 4466272 h 5097824"/>
              <a:gd name="connsiteX107" fmla="*/ 477202 w 1348740"/>
              <a:gd name="connsiteY107" fmla="*/ 4500087 h 5097824"/>
              <a:gd name="connsiteX108" fmla="*/ 449580 w 1348740"/>
              <a:gd name="connsiteY108" fmla="*/ 4533900 h 5097824"/>
              <a:gd name="connsiteX109" fmla="*/ 412433 w 1348740"/>
              <a:gd name="connsiteY109" fmla="*/ 4546759 h 5097824"/>
              <a:gd name="connsiteX110" fmla="*/ 373380 w 1348740"/>
              <a:gd name="connsiteY110" fmla="*/ 4617720 h 5097824"/>
              <a:gd name="connsiteX111" fmla="*/ 350997 w 1348740"/>
              <a:gd name="connsiteY111" fmla="*/ 4626293 h 5097824"/>
              <a:gd name="connsiteX112" fmla="*/ 341948 w 1348740"/>
              <a:gd name="connsiteY112" fmla="*/ 4641532 h 5097824"/>
              <a:gd name="connsiteX113" fmla="*/ 312420 w 1348740"/>
              <a:gd name="connsiteY113" fmla="*/ 4678680 h 5097824"/>
              <a:gd name="connsiteX114" fmla="*/ 273844 w 1348740"/>
              <a:gd name="connsiteY114" fmla="*/ 4692491 h 5097824"/>
              <a:gd name="connsiteX115" fmla="*/ 228600 w 1348740"/>
              <a:gd name="connsiteY115" fmla="*/ 4747260 h 5097824"/>
              <a:gd name="connsiteX116" fmla="*/ 219075 w 1348740"/>
              <a:gd name="connsiteY116" fmla="*/ 4755356 h 5097824"/>
              <a:gd name="connsiteX117" fmla="*/ 190500 w 1348740"/>
              <a:gd name="connsiteY117" fmla="*/ 4785360 h 5097824"/>
              <a:gd name="connsiteX118" fmla="*/ 182880 w 1348740"/>
              <a:gd name="connsiteY118" fmla="*/ 4808220 h 5097824"/>
              <a:gd name="connsiteX119" fmla="*/ 152400 w 1348740"/>
              <a:gd name="connsiteY119" fmla="*/ 4842034 h 5097824"/>
              <a:gd name="connsiteX120" fmla="*/ 114300 w 1348740"/>
              <a:gd name="connsiteY120" fmla="*/ 4908232 h 5097824"/>
              <a:gd name="connsiteX121" fmla="*/ 99060 w 1348740"/>
              <a:gd name="connsiteY121" fmla="*/ 4945380 h 5097824"/>
              <a:gd name="connsiteX122" fmla="*/ 76200 w 1348740"/>
              <a:gd name="connsiteY122" fmla="*/ 4960620 h 5097824"/>
              <a:gd name="connsiteX123" fmla="*/ 68580 w 1348740"/>
              <a:gd name="connsiteY123" fmla="*/ 4983480 h 5097824"/>
              <a:gd name="connsiteX124" fmla="*/ 38100 w 1348740"/>
              <a:gd name="connsiteY124" fmla="*/ 5029200 h 5097824"/>
              <a:gd name="connsiteX125" fmla="*/ 22860 w 1348740"/>
              <a:gd name="connsiteY125" fmla="*/ 5074920 h 5097824"/>
              <a:gd name="connsiteX126" fmla="*/ 0 w 1348740"/>
              <a:gd name="connsiteY126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6202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290512 w 1348740"/>
              <a:gd name="connsiteY6" fmla="*/ 201454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81025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87718 w 1348740"/>
              <a:gd name="connsiteY26" fmla="*/ 844391 h 5097824"/>
              <a:gd name="connsiteX27" fmla="*/ 815340 w 1348740"/>
              <a:gd name="connsiteY27" fmla="*/ 876300 h 5097824"/>
              <a:gd name="connsiteX28" fmla="*/ 833914 w 1348740"/>
              <a:gd name="connsiteY28" fmla="*/ 905352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60634 w 1348740"/>
              <a:gd name="connsiteY46" fmla="*/ 1659731 h 5097824"/>
              <a:gd name="connsiteX47" fmla="*/ 1273969 w 1348740"/>
              <a:gd name="connsiteY47" fmla="*/ 1700212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33023 w 1348740"/>
              <a:gd name="connsiteY57" fmla="*/ 2816543 h 5097824"/>
              <a:gd name="connsiteX58" fmla="*/ 1332072 w 1348740"/>
              <a:gd name="connsiteY58" fmla="*/ 2844166 h 5097824"/>
              <a:gd name="connsiteX59" fmla="*/ 1319688 w 1348740"/>
              <a:gd name="connsiteY59" fmla="*/ 2867501 h 5097824"/>
              <a:gd name="connsiteX60" fmla="*/ 1316831 w 1348740"/>
              <a:gd name="connsiteY60" fmla="*/ 2893219 h 5097824"/>
              <a:gd name="connsiteX61" fmla="*/ 1309212 w 1348740"/>
              <a:gd name="connsiteY61" fmla="*/ 2960370 h 5097824"/>
              <a:gd name="connsiteX62" fmla="*/ 1280160 w 1348740"/>
              <a:gd name="connsiteY62" fmla="*/ 3101340 h 5097824"/>
              <a:gd name="connsiteX63" fmla="*/ 1264920 w 1348740"/>
              <a:gd name="connsiteY63" fmla="*/ 3185160 h 5097824"/>
              <a:gd name="connsiteX64" fmla="*/ 1249680 w 1348740"/>
              <a:gd name="connsiteY64" fmla="*/ 3246120 h 5097824"/>
              <a:gd name="connsiteX65" fmla="*/ 1232535 w 1348740"/>
              <a:gd name="connsiteY65" fmla="*/ 3317081 h 5097824"/>
              <a:gd name="connsiteX66" fmla="*/ 1224915 w 1348740"/>
              <a:gd name="connsiteY66" fmla="*/ 3368517 h 5097824"/>
              <a:gd name="connsiteX67" fmla="*/ 1211580 w 1348740"/>
              <a:gd name="connsiteY67" fmla="*/ 3413760 h 5097824"/>
              <a:gd name="connsiteX68" fmla="*/ 1203960 w 1348740"/>
              <a:gd name="connsiteY68" fmla="*/ 3436620 h 5097824"/>
              <a:gd name="connsiteX69" fmla="*/ 1196340 w 1348740"/>
              <a:gd name="connsiteY69" fmla="*/ 3459480 h 5097824"/>
              <a:gd name="connsiteX70" fmla="*/ 1173480 w 1348740"/>
              <a:gd name="connsiteY70" fmla="*/ 3505200 h 5097824"/>
              <a:gd name="connsiteX71" fmla="*/ 1158240 w 1348740"/>
              <a:gd name="connsiteY71" fmla="*/ 3528060 h 5097824"/>
              <a:gd name="connsiteX72" fmla="*/ 1150620 w 1348740"/>
              <a:gd name="connsiteY72" fmla="*/ 3550920 h 5097824"/>
              <a:gd name="connsiteX73" fmla="*/ 1120140 w 1348740"/>
              <a:gd name="connsiteY73" fmla="*/ 3596640 h 5097824"/>
              <a:gd name="connsiteX74" fmla="*/ 1104900 w 1348740"/>
              <a:gd name="connsiteY74" fmla="*/ 3619500 h 5097824"/>
              <a:gd name="connsiteX75" fmla="*/ 1074420 w 1348740"/>
              <a:gd name="connsiteY75" fmla="*/ 3688080 h 5097824"/>
              <a:gd name="connsiteX76" fmla="*/ 1066800 w 1348740"/>
              <a:gd name="connsiteY76" fmla="*/ 3710940 h 5097824"/>
              <a:gd name="connsiteX77" fmla="*/ 1051560 w 1348740"/>
              <a:gd name="connsiteY77" fmla="*/ 3733800 h 5097824"/>
              <a:gd name="connsiteX78" fmla="*/ 1036320 w 1348740"/>
              <a:gd name="connsiteY78" fmla="*/ 3779520 h 5097824"/>
              <a:gd name="connsiteX79" fmla="*/ 1005840 w 1348740"/>
              <a:gd name="connsiteY79" fmla="*/ 3825240 h 5097824"/>
              <a:gd name="connsiteX80" fmla="*/ 990600 w 1348740"/>
              <a:gd name="connsiteY80" fmla="*/ 3848100 h 5097824"/>
              <a:gd name="connsiteX81" fmla="*/ 960120 w 1348740"/>
              <a:gd name="connsiteY81" fmla="*/ 3886200 h 5097824"/>
              <a:gd name="connsiteX82" fmla="*/ 953453 w 1348740"/>
              <a:gd name="connsiteY82" fmla="*/ 3922395 h 5097824"/>
              <a:gd name="connsiteX83" fmla="*/ 923925 w 1348740"/>
              <a:gd name="connsiteY83" fmla="*/ 3964305 h 5097824"/>
              <a:gd name="connsiteX84" fmla="*/ 903447 w 1348740"/>
              <a:gd name="connsiteY84" fmla="*/ 3989546 h 5097824"/>
              <a:gd name="connsiteX85" fmla="*/ 881063 w 1348740"/>
              <a:gd name="connsiteY85" fmla="*/ 4030503 h 5097824"/>
              <a:gd name="connsiteX86" fmla="*/ 861060 w 1348740"/>
              <a:gd name="connsiteY86" fmla="*/ 4046220 h 5097824"/>
              <a:gd name="connsiteX87" fmla="*/ 853440 w 1348740"/>
              <a:gd name="connsiteY87" fmla="*/ 4069080 h 5097824"/>
              <a:gd name="connsiteX88" fmla="*/ 838200 w 1348740"/>
              <a:gd name="connsiteY88" fmla="*/ 4091940 h 5097824"/>
              <a:gd name="connsiteX89" fmla="*/ 818198 w 1348740"/>
              <a:gd name="connsiteY89" fmla="*/ 4128135 h 5097824"/>
              <a:gd name="connsiteX90" fmla="*/ 807720 w 1348740"/>
              <a:gd name="connsiteY90" fmla="*/ 4160520 h 5097824"/>
              <a:gd name="connsiteX91" fmla="*/ 800100 w 1348740"/>
              <a:gd name="connsiteY91" fmla="*/ 4183380 h 5097824"/>
              <a:gd name="connsiteX92" fmla="*/ 772954 w 1348740"/>
              <a:gd name="connsiteY92" fmla="*/ 4201478 h 5097824"/>
              <a:gd name="connsiteX93" fmla="*/ 765334 w 1348740"/>
              <a:gd name="connsiteY93" fmla="*/ 4221956 h 5097824"/>
              <a:gd name="connsiteX94" fmla="*/ 754380 w 1348740"/>
              <a:gd name="connsiteY94" fmla="*/ 4236720 h 5097824"/>
              <a:gd name="connsiteX95" fmla="*/ 739140 w 1348740"/>
              <a:gd name="connsiteY95" fmla="*/ 4259580 h 5097824"/>
              <a:gd name="connsiteX96" fmla="*/ 716280 w 1348740"/>
              <a:gd name="connsiteY96" fmla="*/ 4267200 h 5097824"/>
              <a:gd name="connsiteX97" fmla="*/ 693420 w 1348740"/>
              <a:gd name="connsiteY97" fmla="*/ 4282440 h 5097824"/>
              <a:gd name="connsiteX98" fmla="*/ 678180 w 1348740"/>
              <a:gd name="connsiteY98" fmla="*/ 4305300 h 5097824"/>
              <a:gd name="connsiteX99" fmla="*/ 655320 w 1348740"/>
              <a:gd name="connsiteY99" fmla="*/ 4320540 h 5097824"/>
              <a:gd name="connsiteX100" fmla="*/ 632460 w 1348740"/>
              <a:gd name="connsiteY100" fmla="*/ 4343400 h 5097824"/>
              <a:gd name="connsiteX101" fmla="*/ 609600 w 1348740"/>
              <a:gd name="connsiteY101" fmla="*/ 4358640 h 5097824"/>
              <a:gd name="connsiteX102" fmla="*/ 586740 w 1348740"/>
              <a:gd name="connsiteY102" fmla="*/ 4381500 h 5097824"/>
              <a:gd name="connsiteX103" fmla="*/ 571500 w 1348740"/>
              <a:gd name="connsiteY103" fmla="*/ 4404360 h 5097824"/>
              <a:gd name="connsiteX104" fmla="*/ 548640 w 1348740"/>
              <a:gd name="connsiteY104" fmla="*/ 4411980 h 5097824"/>
              <a:gd name="connsiteX105" fmla="*/ 525780 w 1348740"/>
              <a:gd name="connsiteY105" fmla="*/ 4434840 h 5097824"/>
              <a:gd name="connsiteX106" fmla="*/ 511969 w 1348740"/>
              <a:gd name="connsiteY106" fmla="*/ 4466272 h 5097824"/>
              <a:gd name="connsiteX107" fmla="*/ 477202 w 1348740"/>
              <a:gd name="connsiteY107" fmla="*/ 4500087 h 5097824"/>
              <a:gd name="connsiteX108" fmla="*/ 442436 w 1348740"/>
              <a:gd name="connsiteY108" fmla="*/ 4533900 h 5097824"/>
              <a:gd name="connsiteX109" fmla="*/ 412433 w 1348740"/>
              <a:gd name="connsiteY109" fmla="*/ 4546759 h 5097824"/>
              <a:gd name="connsiteX110" fmla="*/ 373380 w 1348740"/>
              <a:gd name="connsiteY110" fmla="*/ 4617720 h 5097824"/>
              <a:gd name="connsiteX111" fmla="*/ 350997 w 1348740"/>
              <a:gd name="connsiteY111" fmla="*/ 4626293 h 5097824"/>
              <a:gd name="connsiteX112" fmla="*/ 341948 w 1348740"/>
              <a:gd name="connsiteY112" fmla="*/ 4641532 h 5097824"/>
              <a:gd name="connsiteX113" fmla="*/ 312420 w 1348740"/>
              <a:gd name="connsiteY113" fmla="*/ 4678680 h 5097824"/>
              <a:gd name="connsiteX114" fmla="*/ 273844 w 1348740"/>
              <a:gd name="connsiteY114" fmla="*/ 4692491 h 5097824"/>
              <a:gd name="connsiteX115" fmla="*/ 228600 w 1348740"/>
              <a:gd name="connsiteY115" fmla="*/ 4747260 h 5097824"/>
              <a:gd name="connsiteX116" fmla="*/ 219075 w 1348740"/>
              <a:gd name="connsiteY116" fmla="*/ 4755356 h 5097824"/>
              <a:gd name="connsiteX117" fmla="*/ 190500 w 1348740"/>
              <a:gd name="connsiteY117" fmla="*/ 4785360 h 5097824"/>
              <a:gd name="connsiteX118" fmla="*/ 182880 w 1348740"/>
              <a:gd name="connsiteY118" fmla="*/ 4808220 h 5097824"/>
              <a:gd name="connsiteX119" fmla="*/ 152400 w 1348740"/>
              <a:gd name="connsiteY119" fmla="*/ 4842034 h 5097824"/>
              <a:gd name="connsiteX120" fmla="*/ 114300 w 1348740"/>
              <a:gd name="connsiteY120" fmla="*/ 4908232 h 5097824"/>
              <a:gd name="connsiteX121" fmla="*/ 99060 w 1348740"/>
              <a:gd name="connsiteY121" fmla="*/ 4945380 h 5097824"/>
              <a:gd name="connsiteX122" fmla="*/ 76200 w 1348740"/>
              <a:gd name="connsiteY122" fmla="*/ 4960620 h 5097824"/>
              <a:gd name="connsiteX123" fmla="*/ 68580 w 1348740"/>
              <a:gd name="connsiteY123" fmla="*/ 4983480 h 5097824"/>
              <a:gd name="connsiteX124" fmla="*/ 38100 w 1348740"/>
              <a:gd name="connsiteY124" fmla="*/ 5029200 h 5097824"/>
              <a:gd name="connsiteX125" fmla="*/ 22860 w 1348740"/>
              <a:gd name="connsiteY125" fmla="*/ 5074920 h 5097824"/>
              <a:gd name="connsiteX126" fmla="*/ 0 w 1348740"/>
              <a:gd name="connsiteY126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6202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290512 w 1348740"/>
              <a:gd name="connsiteY6" fmla="*/ 201454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81025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87718 w 1348740"/>
              <a:gd name="connsiteY26" fmla="*/ 844391 h 5097824"/>
              <a:gd name="connsiteX27" fmla="*/ 815340 w 1348740"/>
              <a:gd name="connsiteY27" fmla="*/ 876300 h 5097824"/>
              <a:gd name="connsiteX28" fmla="*/ 833914 w 1348740"/>
              <a:gd name="connsiteY28" fmla="*/ 905352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60634 w 1348740"/>
              <a:gd name="connsiteY46" fmla="*/ 1659731 h 5097824"/>
              <a:gd name="connsiteX47" fmla="*/ 1273969 w 1348740"/>
              <a:gd name="connsiteY47" fmla="*/ 1700212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33023 w 1348740"/>
              <a:gd name="connsiteY57" fmla="*/ 2816543 h 5097824"/>
              <a:gd name="connsiteX58" fmla="*/ 1332072 w 1348740"/>
              <a:gd name="connsiteY58" fmla="*/ 2844166 h 5097824"/>
              <a:gd name="connsiteX59" fmla="*/ 1319688 w 1348740"/>
              <a:gd name="connsiteY59" fmla="*/ 2867501 h 5097824"/>
              <a:gd name="connsiteX60" fmla="*/ 1316831 w 1348740"/>
              <a:gd name="connsiteY60" fmla="*/ 2893219 h 5097824"/>
              <a:gd name="connsiteX61" fmla="*/ 1309212 w 1348740"/>
              <a:gd name="connsiteY61" fmla="*/ 2960370 h 5097824"/>
              <a:gd name="connsiteX62" fmla="*/ 1280160 w 1348740"/>
              <a:gd name="connsiteY62" fmla="*/ 3101340 h 5097824"/>
              <a:gd name="connsiteX63" fmla="*/ 1264920 w 1348740"/>
              <a:gd name="connsiteY63" fmla="*/ 3185160 h 5097824"/>
              <a:gd name="connsiteX64" fmla="*/ 1249680 w 1348740"/>
              <a:gd name="connsiteY64" fmla="*/ 3246120 h 5097824"/>
              <a:gd name="connsiteX65" fmla="*/ 1232535 w 1348740"/>
              <a:gd name="connsiteY65" fmla="*/ 3317081 h 5097824"/>
              <a:gd name="connsiteX66" fmla="*/ 1224915 w 1348740"/>
              <a:gd name="connsiteY66" fmla="*/ 3368517 h 5097824"/>
              <a:gd name="connsiteX67" fmla="*/ 1211580 w 1348740"/>
              <a:gd name="connsiteY67" fmla="*/ 3413760 h 5097824"/>
              <a:gd name="connsiteX68" fmla="*/ 1203960 w 1348740"/>
              <a:gd name="connsiteY68" fmla="*/ 3436620 h 5097824"/>
              <a:gd name="connsiteX69" fmla="*/ 1196340 w 1348740"/>
              <a:gd name="connsiteY69" fmla="*/ 3459480 h 5097824"/>
              <a:gd name="connsiteX70" fmla="*/ 1173480 w 1348740"/>
              <a:gd name="connsiteY70" fmla="*/ 3505200 h 5097824"/>
              <a:gd name="connsiteX71" fmla="*/ 1158240 w 1348740"/>
              <a:gd name="connsiteY71" fmla="*/ 3528060 h 5097824"/>
              <a:gd name="connsiteX72" fmla="*/ 1150620 w 1348740"/>
              <a:gd name="connsiteY72" fmla="*/ 3550920 h 5097824"/>
              <a:gd name="connsiteX73" fmla="*/ 1120140 w 1348740"/>
              <a:gd name="connsiteY73" fmla="*/ 3596640 h 5097824"/>
              <a:gd name="connsiteX74" fmla="*/ 1104900 w 1348740"/>
              <a:gd name="connsiteY74" fmla="*/ 3619500 h 5097824"/>
              <a:gd name="connsiteX75" fmla="*/ 1074420 w 1348740"/>
              <a:gd name="connsiteY75" fmla="*/ 3688080 h 5097824"/>
              <a:gd name="connsiteX76" fmla="*/ 1066800 w 1348740"/>
              <a:gd name="connsiteY76" fmla="*/ 3710940 h 5097824"/>
              <a:gd name="connsiteX77" fmla="*/ 1051560 w 1348740"/>
              <a:gd name="connsiteY77" fmla="*/ 3733800 h 5097824"/>
              <a:gd name="connsiteX78" fmla="*/ 1036320 w 1348740"/>
              <a:gd name="connsiteY78" fmla="*/ 3779520 h 5097824"/>
              <a:gd name="connsiteX79" fmla="*/ 1005840 w 1348740"/>
              <a:gd name="connsiteY79" fmla="*/ 3825240 h 5097824"/>
              <a:gd name="connsiteX80" fmla="*/ 990600 w 1348740"/>
              <a:gd name="connsiteY80" fmla="*/ 3848100 h 5097824"/>
              <a:gd name="connsiteX81" fmla="*/ 960120 w 1348740"/>
              <a:gd name="connsiteY81" fmla="*/ 3886200 h 5097824"/>
              <a:gd name="connsiteX82" fmla="*/ 953453 w 1348740"/>
              <a:gd name="connsiteY82" fmla="*/ 3922395 h 5097824"/>
              <a:gd name="connsiteX83" fmla="*/ 923925 w 1348740"/>
              <a:gd name="connsiteY83" fmla="*/ 3964305 h 5097824"/>
              <a:gd name="connsiteX84" fmla="*/ 903447 w 1348740"/>
              <a:gd name="connsiteY84" fmla="*/ 3989546 h 5097824"/>
              <a:gd name="connsiteX85" fmla="*/ 881063 w 1348740"/>
              <a:gd name="connsiteY85" fmla="*/ 4030503 h 5097824"/>
              <a:gd name="connsiteX86" fmla="*/ 861060 w 1348740"/>
              <a:gd name="connsiteY86" fmla="*/ 4046220 h 5097824"/>
              <a:gd name="connsiteX87" fmla="*/ 853440 w 1348740"/>
              <a:gd name="connsiteY87" fmla="*/ 4069080 h 5097824"/>
              <a:gd name="connsiteX88" fmla="*/ 838200 w 1348740"/>
              <a:gd name="connsiteY88" fmla="*/ 4091940 h 5097824"/>
              <a:gd name="connsiteX89" fmla="*/ 818198 w 1348740"/>
              <a:gd name="connsiteY89" fmla="*/ 4128135 h 5097824"/>
              <a:gd name="connsiteX90" fmla="*/ 807720 w 1348740"/>
              <a:gd name="connsiteY90" fmla="*/ 4160520 h 5097824"/>
              <a:gd name="connsiteX91" fmla="*/ 800100 w 1348740"/>
              <a:gd name="connsiteY91" fmla="*/ 4183380 h 5097824"/>
              <a:gd name="connsiteX92" fmla="*/ 772954 w 1348740"/>
              <a:gd name="connsiteY92" fmla="*/ 4201478 h 5097824"/>
              <a:gd name="connsiteX93" fmla="*/ 765334 w 1348740"/>
              <a:gd name="connsiteY93" fmla="*/ 4221956 h 5097824"/>
              <a:gd name="connsiteX94" fmla="*/ 754380 w 1348740"/>
              <a:gd name="connsiteY94" fmla="*/ 4236720 h 5097824"/>
              <a:gd name="connsiteX95" fmla="*/ 739140 w 1348740"/>
              <a:gd name="connsiteY95" fmla="*/ 4259580 h 5097824"/>
              <a:gd name="connsiteX96" fmla="*/ 716280 w 1348740"/>
              <a:gd name="connsiteY96" fmla="*/ 4267200 h 5097824"/>
              <a:gd name="connsiteX97" fmla="*/ 693420 w 1348740"/>
              <a:gd name="connsiteY97" fmla="*/ 4282440 h 5097824"/>
              <a:gd name="connsiteX98" fmla="*/ 678180 w 1348740"/>
              <a:gd name="connsiteY98" fmla="*/ 4305300 h 5097824"/>
              <a:gd name="connsiteX99" fmla="*/ 655320 w 1348740"/>
              <a:gd name="connsiteY99" fmla="*/ 4320540 h 5097824"/>
              <a:gd name="connsiteX100" fmla="*/ 632460 w 1348740"/>
              <a:gd name="connsiteY100" fmla="*/ 4343400 h 5097824"/>
              <a:gd name="connsiteX101" fmla="*/ 609600 w 1348740"/>
              <a:gd name="connsiteY101" fmla="*/ 4358640 h 5097824"/>
              <a:gd name="connsiteX102" fmla="*/ 586740 w 1348740"/>
              <a:gd name="connsiteY102" fmla="*/ 4381500 h 5097824"/>
              <a:gd name="connsiteX103" fmla="*/ 571500 w 1348740"/>
              <a:gd name="connsiteY103" fmla="*/ 4404360 h 5097824"/>
              <a:gd name="connsiteX104" fmla="*/ 548640 w 1348740"/>
              <a:gd name="connsiteY104" fmla="*/ 4411980 h 5097824"/>
              <a:gd name="connsiteX105" fmla="*/ 525780 w 1348740"/>
              <a:gd name="connsiteY105" fmla="*/ 4434840 h 5097824"/>
              <a:gd name="connsiteX106" fmla="*/ 511969 w 1348740"/>
              <a:gd name="connsiteY106" fmla="*/ 4466272 h 5097824"/>
              <a:gd name="connsiteX107" fmla="*/ 477202 w 1348740"/>
              <a:gd name="connsiteY107" fmla="*/ 4500087 h 5097824"/>
              <a:gd name="connsiteX108" fmla="*/ 442436 w 1348740"/>
              <a:gd name="connsiteY108" fmla="*/ 4533900 h 5097824"/>
              <a:gd name="connsiteX109" fmla="*/ 417196 w 1348740"/>
              <a:gd name="connsiteY109" fmla="*/ 4563428 h 5097824"/>
              <a:gd name="connsiteX110" fmla="*/ 373380 w 1348740"/>
              <a:gd name="connsiteY110" fmla="*/ 4617720 h 5097824"/>
              <a:gd name="connsiteX111" fmla="*/ 350997 w 1348740"/>
              <a:gd name="connsiteY111" fmla="*/ 4626293 h 5097824"/>
              <a:gd name="connsiteX112" fmla="*/ 341948 w 1348740"/>
              <a:gd name="connsiteY112" fmla="*/ 4641532 h 5097824"/>
              <a:gd name="connsiteX113" fmla="*/ 312420 w 1348740"/>
              <a:gd name="connsiteY113" fmla="*/ 4678680 h 5097824"/>
              <a:gd name="connsiteX114" fmla="*/ 273844 w 1348740"/>
              <a:gd name="connsiteY114" fmla="*/ 4692491 h 5097824"/>
              <a:gd name="connsiteX115" fmla="*/ 228600 w 1348740"/>
              <a:gd name="connsiteY115" fmla="*/ 4747260 h 5097824"/>
              <a:gd name="connsiteX116" fmla="*/ 219075 w 1348740"/>
              <a:gd name="connsiteY116" fmla="*/ 4755356 h 5097824"/>
              <a:gd name="connsiteX117" fmla="*/ 190500 w 1348740"/>
              <a:gd name="connsiteY117" fmla="*/ 4785360 h 5097824"/>
              <a:gd name="connsiteX118" fmla="*/ 182880 w 1348740"/>
              <a:gd name="connsiteY118" fmla="*/ 4808220 h 5097824"/>
              <a:gd name="connsiteX119" fmla="*/ 152400 w 1348740"/>
              <a:gd name="connsiteY119" fmla="*/ 4842034 h 5097824"/>
              <a:gd name="connsiteX120" fmla="*/ 114300 w 1348740"/>
              <a:gd name="connsiteY120" fmla="*/ 4908232 h 5097824"/>
              <a:gd name="connsiteX121" fmla="*/ 99060 w 1348740"/>
              <a:gd name="connsiteY121" fmla="*/ 4945380 h 5097824"/>
              <a:gd name="connsiteX122" fmla="*/ 76200 w 1348740"/>
              <a:gd name="connsiteY122" fmla="*/ 4960620 h 5097824"/>
              <a:gd name="connsiteX123" fmla="*/ 68580 w 1348740"/>
              <a:gd name="connsiteY123" fmla="*/ 4983480 h 5097824"/>
              <a:gd name="connsiteX124" fmla="*/ 38100 w 1348740"/>
              <a:gd name="connsiteY124" fmla="*/ 5029200 h 5097824"/>
              <a:gd name="connsiteX125" fmla="*/ 22860 w 1348740"/>
              <a:gd name="connsiteY125" fmla="*/ 5074920 h 5097824"/>
              <a:gd name="connsiteX126" fmla="*/ 0 w 1348740"/>
              <a:gd name="connsiteY126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6202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290512 w 1348740"/>
              <a:gd name="connsiteY6" fmla="*/ 201454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81025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87718 w 1348740"/>
              <a:gd name="connsiteY26" fmla="*/ 844391 h 5097824"/>
              <a:gd name="connsiteX27" fmla="*/ 815340 w 1348740"/>
              <a:gd name="connsiteY27" fmla="*/ 876300 h 5097824"/>
              <a:gd name="connsiteX28" fmla="*/ 833914 w 1348740"/>
              <a:gd name="connsiteY28" fmla="*/ 905352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60634 w 1348740"/>
              <a:gd name="connsiteY46" fmla="*/ 1659731 h 5097824"/>
              <a:gd name="connsiteX47" fmla="*/ 1273969 w 1348740"/>
              <a:gd name="connsiteY47" fmla="*/ 1700212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33023 w 1348740"/>
              <a:gd name="connsiteY57" fmla="*/ 2816543 h 5097824"/>
              <a:gd name="connsiteX58" fmla="*/ 1332072 w 1348740"/>
              <a:gd name="connsiteY58" fmla="*/ 2844166 h 5097824"/>
              <a:gd name="connsiteX59" fmla="*/ 1319688 w 1348740"/>
              <a:gd name="connsiteY59" fmla="*/ 2867501 h 5097824"/>
              <a:gd name="connsiteX60" fmla="*/ 1316831 w 1348740"/>
              <a:gd name="connsiteY60" fmla="*/ 2893219 h 5097824"/>
              <a:gd name="connsiteX61" fmla="*/ 1309212 w 1348740"/>
              <a:gd name="connsiteY61" fmla="*/ 2960370 h 5097824"/>
              <a:gd name="connsiteX62" fmla="*/ 1280160 w 1348740"/>
              <a:gd name="connsiteY62" fmla="*/ 3101340 h 5097824"/>
              <a:gd name="connsiteX63" fmla="*/ 1264920 w 1348740"/>
              <a:gd name="connsiteY63" fmla="*/ 3185160 h 5097824"/>
              <a:gd name="connsiteX64" fmla="*/ 1249680 w 1348740"/>
              <a:gd name="connsiteY64" fmla="*/ 3246120 h 5097824"/>
              <a:gd name="connsiteX65" fmla="*/ 1232535 w 1348740"/>
              <a:gd name="connsiteY65" fmla="*/ 3317081 h 5097824"/>
              <a:gd name="connsiteX66" fmla="*/ 1224915 w 1348740"/>
              <a:gd name="connsiteY66" fmla="*/ 3368517 h 5097824"/>
              <a:gd name="connsiteX67" fmla="*/ 1211580 w 1348740"/>
              <a:gd name="connsiteY67" fmla="*/ 3413760 h 5097824"/>
              <a:gd name="connsiteX68" fmla="*/ 1203960 w 1348740"/>
              <a:gd name="connsiteY68" fmla="*/ 3436620 h 5097824"/>
              <a:gd name="connsiteX69" fmla="*/ 1196340 w 1348740"/>
              <a:gd name="connsiteY69" fmla="*/ 3459480 h 5097824"/>
              <a:gd name="connsiteX70" fmla="*/ 1173480 w 1348740"/>
              <a:gd name="connsiteY70" fmla="*/ 3505200 h 5097824"/>
              <a:gd name="connsiteX71" fmla="*/ 1158240 w 1348740"/>
              <a:gd name="connsiteY71" fmla="*/ 3528060 h 5097824"/>
              <a:gd name="connsiteX72" fmla="*/ 1150620 w 1348740"/>
              <a:gd name="connsiteY72" fmla="*/ 3550920 h 5097824"/>
              <a:gd name="connsiteX73" fmla="*/ 1120140 w 1348740"/>
              <a:gd name="connsiteY73" fmla="*/ 3596640 h 5097824"/>
              <a:gd name="connsiteX74" fmla="*/ 1104900 w 1348740"/>
              <a:gd name="connsiteY74" fmla="*/ 3619500 h 5097824"/>
              <a:gd name="connsiteX75" fmla="*/ 1074420 w 1348740"/>
              <a:gd name="connsiteY75" fmla="*/ 3688080 h 5097824"/>
              <a:gd name="connsiteX76" fmla="*/ 1066800 w 1348740"/>
              <a:gd name="connsiteY76" fmla="*/ 3710940 h 5097824"/>
              <a:gd name="connsiteX77" fmla="*/ 1051560 w 1348740"/>
              <a:gd name="connsiteY77" fmla="*/ 3733800 h 5097824"/>
              <a:gd name="connsiteX78" fmla="*/ 1036320 w 1348740"/>
              <a:gd name="connsiteY78" fmla="*/ 3779520 h 5097824"/>
              <a:gd name="connsiteX79" fmla="*/ 1005840 w 1348740"/>
              <a:gd name="connsiteY79" fmla="*/ 3825240 h 5097824"/>
              <a:gd name="connsiteX80" fmla="*/ 990600 w 1348740"/>
              <a:gd name="connsiteY80" fmla="*/ 3848100 h 5097824"/>
              <a:gd name="connsiteX81" fmla="*/ 960120 w 1348740"/>
              <a:gd name="connsiteY81" fmla="*/ 3886200 h 5097824"/>
              <a:gd name="connsiteX82" fmla="*/ 953453 w 1348740"/>
              <a:gd name="connsiteY82" fmla="*/ 3922395 h 5097824"/>
              <a:gd name="connsiteX83" fmla="*/ 923925 w 1348740"/>
              <a:gd name="connsiteY83" fmla="*/ 3964305 h 5097824"/>
              <a:gd name="connsiteX84" fmla="*/ 903447 w 1348740"/>
              <a:gd name="connsiteY84" fmla="*/ 3989546 h 5097824"/>
              <a:gd name="connsiteX85" fmla="*/ 881063 w 1348740"/>
              <a:gd name="connsiteY85" fmla="*/ 4030503 h 5097824"/>
              <a:gd name="connsiteX86" fmla="*/ 861060 w 1348740"/>
              <a:gd name="connsiteY86" fmla="*/ 4046220 h 5097824"/>
              <a:gd name="connsiteX87" fmla="*/ 853440 w 1348740"/>
              <a:gd name="connsiteY87" fmla="*/ 4069080 h 5097824"/>
              <a:gd name="connsiteX88" fmla="*/ 838200 w 1348740"/>
              <a:gd name="connsiteY88" fmla="*/ 4091940 h 5097824"/>
              <a:gd name="connsiteX89" fmla="*/ 818198 w 1348740"/>
              <a:gd name="connsiteY89" fmla="*/ 4128135 h 5097824"/>
              <a:gd name="connsiteX90" fmla="*/ 807720 w 1348740"/>
              <a:gd name="connsiteY90" fmla="*/ 4160520 h 5097824"/>
              <a:gd name="connsiteX91" fmla="*/ 800100 w 1348740"/>
              <a:gd name="connsiteY91" fmla="*/ 4183380 h 5097824"/>
              <a:gd name="connsiteX92" fmla="*/ 772954 w 1348740"/>
              <a:gd name="connsiteY92" fmla="*/ 4201478 h 5097824"/>
              <a:gd name="connsiteX93" fmla="*/ 765334 w 1348740"/>
              <a:gd name="connsiteY93" fmla="*/ 4221956 h 5097824"/>
              <a:gd name="connsiteX94" fmla="*/ 754380 w 1348740"/>
              <a:gd name="connsiteY94" fmla="*/ 4236720 h 5097824"/>
              <a:gd name="connsiteX95" fmla="*/ 739140 w 1348740"/>
              <a:gd name="connsiteY95" fmla="*/ 4259580 h 5097824"/>
              <a:gd name="connsiteX96" fmla="*/ 716280 w 1348740"/>
              <a:gd name="connsiteY96" fmla="*/ 4267200 h 5097824"/>
              <a:gd name="connsiteX97" fmla="*/ 693420 w 1348740"/>
              <a:gd name="connsiteY97" fmla="*/ 4282440 h 5097824"/>
              <a:gd name="connsiteX98" fmla="*/ 678180 w 1348740"/>
              <a:gd name="connsiteY98" fmla="*/ 4305300 h 5097824"/>
              <a:gd name="connsiteX99" fmla="*/ 655320 w 1348740"/>
              <a:gd name="connsiteY99" fmla="*/ 4320540 h 5097824"/>
              <a:gd name="connsiteX100" fmla="*/ 632460 w 1348740"/>
              <a:gd name="connsiteY100" fmla="*/ 4343400 h 5097824"/>
              <a:gd name="connsiteX101" fmla="*/ 609600 w 1348740"/>
              <a:gd name="connsiteY101" fmla="*/ 4358640 h 5097824"/>
              <a:gd name="connsiteX102" fmla="*/ 586740 w 1348740"/>
              <a:gd name="connsiteY102" fmla="*/ 4381500 h 5097824"/>
              <a:gd name="connsiteX103" fmla="*/ 571500 w 1348740"/>
              <a:gd name="connsiteY103" fmla="*/ 4404360 h 5097824"/>
              <a:gd name="connsiteX104" fmla="*/ 548640 w 1348740"/>
              <a:gd name="connsiteY104" fmla="*/ 4411980 h 5097824"/>
              <a:gd name="connsiteX105" fmla="*/ 525780 w 1348740"/>
              <a:gd name="connsiteY105" fmla="*/ 4434840 h 5097824"/>
              <a:gd name="connsiteX106" fmla="*/ 511969 w 1348740"/>
              <a:gd name="connsiteY106" fmla="*/ 4466272 h 5097824"/>
              <a:gd name="connsiteX107" fmla="*/ 477202 w 1348740"/>
              <a:gd name="connsiteY107" fmla="*/ 4500087 h 5097824"/>
              <a:gd name="connsiteX108" fmla="*/ 442436 w 1348740"/>
              <a:gd name="connsiteY108" fmla="*/ 4533900 h 5097824"/>
              <a:gd name="connsiteX109" fmla="*/ 417196 w 1348740"/>
              <a:gd name="connsiteY109" fmla="*/ 4563428 h 5097824"/>
              <a:gd name="connsiteX110" fmla="*/ 378142 w 1348740"/>
              <a:gd name="connsiteY110" fmla="*/ 4598670 h 5097824"/>
              <a:gd name="connsiteX111" fmla="*/ 350997 w 1348740"/>
              <a:gd name="connsiteY111" fmla="*/ 4626293 h 5097824"/>
              <a:gd name="connsiteX112" fmla="*/ 341948 w 1348740"/>
              <a:gd name="connsiteY112" fmla="*/ 4641532 h 5097824"/>
              <a:gd name="connsiteX113" fmla="*/ 312420 w 1348740"/>
              <a:gd name="connsiteY113" fmla="*/ 4678680 h 5097824"/>
              <a:gd name="connsiteX114" fmla="*/ 273844 w 1348740"/>
              <a:gd name="connsiteY114" fmla="*/ 4692491 h 5097824"/>
              <a:gd name="connsiteX115" fmla="*/ 228600 w 1348740"/>
              <a:gd name="connsiteY115" fmla="*/ 4747260 h 5097824"/>
              <a:gd name="connsiteX116" fmla="*/ 219075 w 1348740"/>
              <a:gd name="connsiteY116" fmla="*/ 4755356 h 5097824"/>
              <a:gd name="connsiteX117" fmla="*/ 190500 w 1348740"/>
              <a:gd name="connsiteY117" fmla="*/ 4785360 h 5097824"/>
              <a:gd name="connsiteX118" fmla="*/ 182880 w 1348740"/>
              <a:gd name="connsiteY118" fmla="*/ 4808220 h 5097824"/>
              <a:gd name="connsiteX119" fmla="*/ 152400 w 1348740"/>
              <a:gd name="connsiteY119" fmla="*/ 4842034 h 5097824"/>
              <a:gd name="connsiteX120" fmla="*/ 114300 w 1348740"/>
              <a:gd name="connsiteY120" fmla="*/ 4908232 h 5097824"/>
              <a:gd name="connsiteX121" fmla="*/ 99060 w 1348740"/>
              <a:gd name="connsiteY121" fmla="*/ 4945380 h 5097824"/>
              <a:gd name="connsiteX122" fmla="*/ 76200 w 1348740"/>
              <a:gd name="connsiteY122" fmla="*/ 4960620 h 5097824"/>
              <a:gd name="connsiteX123" fmla="*/ 68580 w 1348740"/>
              <a:gd name="connsiteY123" fmla="*/ 4983480 h 5097824"/>
              <a:gd name="connsiteX124" fmla="*/ 38100 w 1348740"/>
              <a:gd name="connsiteY124" fmla="*/ 5029200 h 5097824"/>
              <a:gd name="connsiteX125" fmla="*/ 22860 w 1348740"/>
              <a:gd name="connsiteY125" fmla="*/ 5074920 h 5097824"/>
              <a:gd name="connsiteX126" fmla="*/ 0 w 1348740"/>
              <a:gd name="connsiteY126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6202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290512 w 1348740"/>
              <a:gd name="connsiteY6" fmla="*/ 201454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81025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87718 w 1348740"/>
              <a:gd name="connsiteY26" fmla="*/ 844391 h 5097824"/>
              <a:gd name="connsiteX27" fmla="*/ 815340 w 1348740"/>
              <a:gd name="connsiteY27" fmla="*/ 876300 h 5097824"/>
              <a:gd name="connsiteX28" fmla="*/ 833914 w 1348740"/>
              <a:gd name="connsiteY28" fmla="*/ 905352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60634 w 1348740"/>
              <a:gd name="connsiteY46" fmla="*/ 1659731 h 5097824"/>
              <a:gd name="connsiteX47" fmla="*/ 1273969 w 1348740"/>
              <a:gd name="connsiteY47" fmla="*/ 1700212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33023 w 1348740"/>
              <a:gd name="connsiteY57" fmla="*/ 2816543 h 5097824"/>
              <a:gd name="connsiteX58" fmla="*/ 1332072 w 1348740"/>
              <a:gd name="connsiteY58" fmla="*/ 2844166 h 5097824"/>
              <a:gd name="connsiteX59" fmla="*/ 1319688 w 1348740"/>
              <a:gd name="connsiteY59" fmla="*/ 2867501 h 5097824"/>
              <a:gd name="connsiteX60" fmla="*/ 1316831 w 1348740"/>
              <a:gd name="connsiteY60" fmla="*/ 2893219 h 5097824"/>
              <a:gd name="connsiteX61" fmla="*/ 1309212 w 1348740"/>
              <a:gd name="connsiteY61" fmla="*/ 2960370 h 5097824"/>
              <a:gd name="connsiteX62" fmla="*/ 1280160 w 1348740"/>
              <a:gd name="connsiteY62" fmla="*/ 3101340 h 5097824"/>
              <a:gd name="connsiteX63" fmla="*/ 1264920 w 1348740"/>
              <a:gd name="connsiteY63" fmla="*/ 3185160 h 5097824"/>
              <a:gd name="connsiteX64" fmla="*/ 1249680 w 1348740"/>
              <a:gd name="connsiteY64" fmla="*/ 3246120 h 5097824"/>
              <a:gd name="connsiteX65" fmla="*/ 1232535 w 1348740"/>
              <a:gd name="connsiteY65" fmla="*/ 3317081 h 5097824"/>
              <a:gd name="connsiteX66" fmla="*/ 1224915 w 1348740"/>
              <a:gd name="connsiteY66" fmla="*/ 3368517 h 5097824"/>
              <a:gd name="connsiteX67" fmla="*/ 1211580 w 1348740"/>
              <a:gd name="connsiteY67" fmla="*/ 3413760 h 5097824"/>
              <a:gd name="connsiteX68" fmla="*/ 1203960 w 1348740"/>
              <a:gd name="connsiteY68" fmla="*/ 3436620 h 5097824"/>
              <a:gd name="connsiteX69" fmla="*/ 1196340 w 1348740"/>
              <a:gd name="connsiteY69" fmla="*/ 3459480 h 5097824"/>
              <a:gd name="connsiteX70" fmla="*/ 1173480 w 1348740"/>
              <a:gd name="connsiteY70" fmla="*/ 3505200 h 5097824"/>
              <a:gd name="connsiteX71" fmla="*/ 1158240 w 1348740"/>
              <a:gd name="connsiteY71" fmla="*/ 3528060 h 5097824"/>
              <a:gd name="connsiteX72" fmla="*/ 1150620 w 1348740"/>
              <a:gd name="connsiteY72" fmla="*/ 3550920 h 5097824"/>
              <a:gd name="connsiteX73" fmla="*/ 1120140 w 1348740"/>
              <a:gd name="connsiteY73" fmla="*/ 3596640 h 5097824"/>
              <a:gd name="connsiteX74" fmla="*/ 1104900 w 1348740"/>
              <a:gd name="connsiteY74" fmla="*/ 3619500 h 5097824"/>
              <a:gd name="connsiteX75" fmla="*/ 1074420 w 1348740"/>
              <a:gd name="connsiteY75" fmla="*/ 3688080 h 5097824"/>
              <a:gd name="connsiteX76" fmla="*/ 1066800 w 1348740"/>
              <a:gd name="connsiteY76" fmla="*/ 3710940 h 5097824"/>
              <a:gd name="connsiteX77" fmla="*/ 1051560 w 1348740"/>
              <a:gd name="connsiteY77" fmla="*/ 3733800 h 5097824"/>
              <a:gd name="connsiteX78" fmla="*/ 1036320 w 1348740"/>
              <a:gd name="connsiteY78" fmla="*/ 3779520 h 5097824"/>
              <a:gd name="connsiteX79" fmla="*/ 1005840 w 1348740"/>
              <a:gd name="connsiteY79" fmla="*/ 3825240 h 5097824"/>
              <a:gd name="connsiteX80" fmla="*/ 990600 w 1348740"/>
              <a:gd name="connsiteY80" fmla="*/ 3848100 h 5097824"/>
              <a:gd name="connsiteX81" fmla="*/ 960120 w 1348740"/>
              <a:gd name="connsiteY81" fmla="*/ 3886200 h 5097824"/>
              <a:gd name="connsiteX82" fmla="*/ 953453 w 1348740"/>
              <a:gd name="connsiteY82" fmla="*/ 3922395 h 5097824"/>
              <a:gd name="connsiteX83" fmla="*/ 923925 w 1348740"/>
              <a:gd name="connsiteY83" fmla="*/ 3964305 h 5097824"/>
              <a:gd name="connsiteX84" fmla="*/ 903447 w 1348740"/>
              <a:gd name="connsiteY84" fmla="*/ 3989546 h 5097824"/>
              <a:gd name="connsiteX85" fmla="*/ 881063 w 1348740"/>
              <a:gd name="connsiteY85" fmla="*/ 4030503 h 5097824"/>
              <a:gd name="connsiteX86" fmla="*/ 861060 w 1348740"/>
              <a:gd name="connsiteY86" fmla="*/ 4046220 h 5097824"/>
              <a:gd name="connsiteX87" fmla="*/ 853440 w 1348740"/>
              <a:gd name="connsiteY87" fmla="*/ 4069080 h 5097824"/>
              <a:gd name="connsiteX88" fmla="*/ 838200 w 1348740"/>
              <a:gd name="connsiteY88" fmla="*/ 4091940 h 5097824"/>
              <a:gd name="connsiteX89" fmla="*/ 818198 w 1348740"/>
              <a:gd name="connsiteY89" fmla="*/ 4128135 h 5097824"/>
              <a:gd name="connsiteX90" fmla="*/ 807720 w 1348740"/>
              <a:gd name="connsiteY90" fmla="*/ 4160520 h 5097824"/>
              <a:gd name="connsiteX91" fmla="*/ 800100 w 1348740"/>
              <a:gd name="connsiteY91" fmla="*/ 4183380 h 5097824"/>
              <a:gd name="connsiteX92" fmla="*/ 772954 w 1348740"/>
              <a:gd name="connsiteY92" fmla="*/ 4201478 h 5097824"/>
              <a:gd name="connsiteX93" fmla="*/ 765334 w 1348740"/>
              <a:gd name="connsiteY93" fmla="*/ 4221956 h 5097824"/>
              <a:gd name="connsiteX94" fmla="*/ 754380 w 1348740"/>
              <a:gd name="connsiteY94" fmla="*/ 4236720 h 5097824"/>
              <a:gd name="connsiteX95" fmla="*/ 739140 w 1348740"/>
              <a:gd name="connsiteY95" fmla="*/ 4259580 h 5097824"/>
              <a:gd name="connsiteX96" fmla="*/ 716280 w 1348740"/>
              <a:gd name="connsiteY96" fmla="*/ 4267200 h 5097824"/>
              <a:gd name="connsiteX97" fmla="*/ 693420 w 1348740"/>
              <a:gd name="connsiteY97" fmla="*/ 4282440 h 5097824"/>
              <a:gd name="connsiteX98" fmla="*/ 678180 w 1348740"/>
              <a:gd name="connsiteY98" fmla="*/ 4305300 h 5097824"/>
              <a:gd name="connsiteX99" fmla="*/ 655320 w 1348740"/>
              <a:gd name="connsiteY99" fmla="*/ 4320540 h 5097824"/>
              <a:gd name="connsiteX100" fmla="*/ 632460 w 1348740"/>
              <a:gd name="connsiteY100" fmla="*/ 4343400 h 5097824"/>
              <a:gd name="connsiteX101" fmla="*/ 609600 w 1348740"/>
              <a:gd name="connsiteY101" fmla="*/ 4358640 h 5097824"/>
              <a:gd name="connsiteX102" fmla="*/ 586740 w 1348740"/>
              <a:gd name="connsiteY102" fmla="*/ 4381500 h 5097824"/>
              <a:gd name="connsiteX103" fmla="*/ 571500 w 1348740"/>
              <a:gd name="connsiteY103" fmla="*/ 4404360 h 5097824"/>
              <a:gd name="connsiteX104" fmla="*/ 548640 w 1348740"/>
              <a:gd name="connsiteY104" fmla="*/ 4411980 h 5097824"/>
              <a:gd name="connsiteX105" fmla="*/ 525780 w 1348740"/>
              <a:gd name="connsiteY105" fmla="*/ 4434840 h 5097824"/>
              <a:gd name="connsiteX106" fmla="*/ 511969 w 1348740"/>
              <a:gd name="connsiteY106" fmla="*/ 4466272 h 5097824"/>
              <a:gd name="connsiteX107" fmla="*/ 477202 w 1348740"/>
              <a:gd name="connsiteY107" fmla="*/ 4500087 h 5097824"/>
              <a:gd name="connsiteX108" fmla="*/ 442436 w 1348740"/>
              <a:gd name="connsiteY108" fmla="*/ 4533900 h 5097824"/>
              <a:gd name="connsiteX109" fmla="*/ 417196 w 1348740"/>
              <a:gd name="connsiteY109" fmla="*/ 4563428 h 5097824"/>
              <a:gd name="connsiteX110" fmla="*/ 411480 w 1348740"/>
              <a:gd name="connsiteY110" fmla="*/ 4567714 h 5097824"/>
              <a:gd name="connsiteX111" fmla="*/ 350997 w 1348740"/>
              <a:gd name="connsiteY111" fmla="*/ 4626293 h 5097824"/>
              <a:gd name="connsiteX112" fmla="*/ 341948 w 1348740"/>
              <a:gd name="connsiteY112" fmla="*/ 4641532 h 5097824"/>
              <a:gd name="connsiteX113" fmla="*/ 312420 w 1348740"/>
              <a:gd name="connsiteY113" fmla="*/ 4678680 h 5097824"/>
              <a:gd name="connsiteX114" fmla="*/ 273844 w 1348740"/>
              <a:gd name="connsiteY114" fmla="*/ 4692491 h 5097824"/>
              <a:gd name="connsiteX115" fmla="*/ 228600 w 1348740"/>
              <a:gd name="connsiteY115" fmla="*/ 4747260 h 5097824"/>
              <a:gd name="connsiteX116" fmla="*/ 219075 w 1348740"/>
              <a:gd name="connsiteY116" fmla="*/ 4755356 h 5097824"/>
              <a:gd name="connsiteX117" fmla="*/ 190500 w 1348740"/>
              <a:gd name="connsiteY117" fmla="*/ 4785360 h 5097824"/>
              <a:gd name="connsiteX118" fmla="*/ 182880 w 1348740"/>
              <a:gd name="connsiteY118" fmla="*/ 4808220 h 5097824"/>
              <a:gd name="connsiteX119" fmla="*/ 152400 w 1348740"/>
              <a:gd name="connsiteY119" fmla="*/ 4842034 h 5097824"/>
              <a:gd name="connsiteX120" fmla="*/ 114300 w 1348740"/>
              <a:gd name="connsiteY120" fmla="*/ 4908232 h 5097824"/>
              <a:gd name="connsiteX121" fmla="*/ 99060 w 1348740"/>
              <a:gd name="connsiteY121" fmla="*/ 4945380 h 5097824"/>
              <a:gd name="connsiteX122" fmla="*/ 76200 w 1348740"/>
              <a:gd name="connsiteY122" fmla="*/ 4960620 h 5097824"/>
              <a:gd name="connsiteX123" fmla="*/ 68580 w 1348740"/>
              <a:gd name="connsiteY123" fmla="*/ 4983480 h 5097824"/>
              <a:gd name="connsiteX124" fmla="*/ 38100 w 1348740"/>
              <a:gd name="connsiteY124" fmla="*/ 5029200 h 5097824"/>
              <a:gd name="connsiteX125" fmla="*/ 22860 w 1348740"/>
              <a:gd name="connsiteY125" fmla="*/ 5074920 h 5097824"/>
              <a:gd name="connsiteX126" fmla="*/ 0 w 1348740"/>
              <a:gd name="connsiteY126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6202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290512 w 1348740"/>
              <a:gd name="connsiteY6" fmla="*/ 201454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81025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87718 w 1348740"/>
              <a:gd name="connsiteY26" fmla="*/ 844391 h 5097824"/>
              <a:gd name="connsiteX27" fmla="*/ 815340 w 1348740"/>
              <a:gd name="connsiteY27" fmla="*/ 876300 h 5097824"/>
              <a:gd name="connsiteX28" fmla="*/ 833914 w 1348740"/>
              <a:gd name="connsiteY28" fmla="*/ 905352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60634 w 1348740"/>
              <a:gd name="connsiteY46" fmla="*/ 1659731 h 5097824"/>
              <a:gd name="connsiteX47" fmla="*/ 1273969 w 1348740"/>
              <a:gd name="connsiteY47" fmla="*/ 1700212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33023 w 1348740"/>
              <a:gd name="connsiteY57" fmla="*/ 2816543 h 5097824"/>
              <a:gd name="connsiteX58" fmla="*/ 1332072 w 1348740"/>
              <a:gd name="connsiteY58" fmla="*/ 2844166 h 5097824"/>
              <a:gd name="connsiteX59" fmla="*/ 1319688 w 1348740"/>
              <a:gd name="connsiteY59" fmla="*/ 2867501 h 5097824"/>
              <a:gd name="connsiteX60" fmla="*/ 1316831 w 1348740"/>
              <a:gd name="connsiteY60" fmla="*/ 2893219 h 5097824"/>
              <a:gd name="connsiteX61" fmla="*/ 1309212 w 1348740"/>
              <a:gd name="connsiteY61" fmla="*/ 2960370 h 5097824"/>
              <a:gd name="connsiteX62" fmla="*/ 1280160 w 1348740"/>
              <a:gd name="connsiteY62" fmla="*/ 3101340 h 5097824"/>
              <a:gd name="connsiteX63" fmla="*/ 1264920 w 1348740"/>
              <a:gd name="connsiteY63" fmla="*/ 3185160 h 5097824"/>
              <a:gd name="connsiteX64" fmla="*/ 1249680 w 1348740"/>
              <a:gd name="connsiteY64" fmla="*/ 3246120 h 5097824"/>
              <a:gd name="connsiteX65" fmla="*/ 1232535 w 1348740"/>
              <a:gd name="connsiteY65" fmla="*/ 3317081 h 5097824"/>
              <a:gd name="connsiteX66" fmla="*/ 1224915 w 1348740"/>
              <a:gd name="connsiteY66" fmla="*/ 3368517 h 5097824"/>
              <a:gd name="connsiteX67" fmla="*/ 1211580 w 1348740"/>
              <a:gd name="connsiteY67" fmla="*/ 3413760 h 5097824"/>
              <a:gd name="connsiteX68" fmla="*/ 1203960 w 1348740"/>
              <a:gd name="connsiteY68" fmla="*/ 3436620 h 5097824"/>
              <a:gd name="connsiteX69" fmla="*/ 1196340 w 1348740"/>
              <a:gd name="connsiteY69" fmla="*/ 3459480 h 5097824"/>
              <a:gd name="connsiteX70" fmla="*/ 1173480 w 1348740"/>
              <a:gd name="connsiteY70" fmla="*/ 3505200 h 5097824"/>
              <a:gd name="connsiteX71" fmla="*/ 1158240 w 1348740"/>
              <a:gd name="connsiteY71" fmla="*/ 3528060 h 5097824"/>
              <a:gd name="connsiteX72" fmla="*/ 1150620 w 1348740"/>
              <a:gd name="connsiteY72" fmla="*/ 3550920 h 5097824"/>
              <a:gd name="connsiteX73" fmla="*/ 1120140 w 1348740"/>
              <a:gd name="connsiteY73" fmla="*/ 3596640 h 5097824"/>
              <a:gd name="connsiteX74" fmla="*/ 1104900 w 1348740"/>
              <a:gd name="connsiteY74" fmla="*/ 3619500 h 5097824"/>
              <a:gd name="connsiteX75" fmla="*/ 1074420 w 1348740"/>
              <a:gd name="connsiteY75" fmla="*/ 3688080 h 5097824"/>
              <a:gd name="connsiteX76" fmla="*/ 1066800 w 1348740"/>
              <a:gd name="connsiteY76" fmla="*/ 3710940 h 5097824"/>
              <a:gd name="connsiteX77" fmla="*/ 1051560 w 1348740"/>
              <a:gd name="connsiteY77" fmla="*/ 3733800 h 5097824"/>
              <a:gd name="connsiteX78" fmla="*/ 1036320 w 1348740"/>
              <a:gd name="connsiteY78" fmla="*/ 3779520 h 5097824"/>
              <a:gd name="connsiteX79" fmla="*/ 1005840 w 1348740"/>
              <a:gd name="connsiteY79" fmla="*/ 3825240 h 5097824"/>
              <a:gd name="connsiteX80" fmla="*/ 990600 w 1348740"/>
              <a:gd name="connsiteY80" fmla="*/ 3848100 h 5097824"/>
              <a:gd name="connsiteX81" fmla="*/ 960120 w 1348740"/>
              <a:gd name="connsiteY81" fmla="*/ 3886200 h 5097824"/>
              <a:gd name="connsiteX82" fmla="*/ 953453 w 1348740"/>
              <a:gd name="connsiteY82" fmla="*/ 3922395 h 5097824"/>
              <a:gd name="connsiteX83" fmla="*/ 923925 w 1348740"/>
              <a:gd name="connsiteY83" fmla="*/ 3964305 h 5097824"/>
              <a:gd name="connsiteX84" fmla="*/ 903447 w 1348740"/>
              <a:gd name="connsiteY84" fmla="*/ 3989546 h 5097824"/>
              <a:gd name="connsiteX85" fmla="*/ 881063 w 1348740"/>
              <a:gd name="connsiteY85" fmla="*/ 4030503 h 5097824"/>
              <a:gd name="connsiteX86" fmla="*/ 861060 w 1348740"/>
              <a:gd name="connsiteY86" fmla="*/ 4046220 h 5097824"/>
              <a:gd name="connsiteX87" fmla="*/ 853440 w 1348740"/>
              <a:gd name="connsiteY87" fmla="*/ 4069080 h 5097824"/>
              <a:gd name="connsiteX88" fmla="*/ 838200 w 1348740"/>
              <a:gd name="connsiteY88" fmla="*/ 4091940 h 5097824"/>
              <a:gd name="connsiteX89" fmla="*/ 818198 w 1348740"/>
              <a:gd name="connsiteY89" fmla="*/ 4128135 h 5097824"/>
              <a:gd name="connsiteX90" fmla="*/ 807720 w 1348740"/>
              <a:gd name="connsiteY90" fmla="*/ 4160520 h 5097824"/>
              <a:gd name="connsiteX91" fmla="*/ 800100 w 1348740"/>
              <a:gd name="connsiteY91" fmla="*/ 4183380 h 5097824"/>
              <a:gd name="connsiteX92" fmla="*/ 772954 w 1348740"/>
              <a:gd name="connsiteY92" fmla="*/ 4201478 h 5097824"/>
              <a:gd name="connsiteX93" fmla="*/ 765334 w 1348740"/>
              <a:gd name="connsiteY93" fmla="*/ 4221956 h 5097824"/>
              <a:gd name="connsiteX94" fmla="*/ 754380 w 1348740"/>
              <a:gd name="connsiteY94" fmla="*/ 4236720 h 5097824"/>
              <a:gd name="connsiteX95" fmla="*/ 739140 w 1348740"/>
              <a:gd name="connsiteY95" fmla="*/ 4259580 h 5097824"/>
              <a:gd name="connsiteX96" fmla="*/ 716280 w 1348740"/>
              <a:gd name="connsiteY96" fmla="*/ 4267200 h 5097824"/>
              <a:gd name="connsiteX97" fmla="*/ 693420 w 1348740"/>
              <a:gd name="connsiteY97" fmla="*/ 4282440 h 5097824"/>
              <a:gd name="connsiteX98" fmla="*/ 678180 w 1348740"/>
              <a:gd name="connsiteY98" fmla="*/ 4305300 h 5097824"/>
              <a:gd name="connsiteX99" fmla="*/ 655320 w 1348740"/>
              <a:gd name="connsiteY99" fmla="*/ 4320540 h 5097824"/>
              <a:gd name="connsiteX100" fmla="*/ 632460 w 1348740"/>
              <a:gd name="connsiteY100" fmla="*/ 4343400 h 5097824"/>
              <a:gd name="connsiteX101" fmla="*/ 609600 w 1348740"/>
              <a:gd name="connsiteY101" fmla="*/ 4358640 h 5097824"/>
              <a:gd name="connsiteX102" fmla="*/ 586740 w 1348740"/>
              <a:gd name="connsiteY102" fmla="*/ 4381500 h 5097824"/>
              <a:gd name="connsiteX103" fmla="*/ 571500 w 1348740"/>
              <a:gd name="connsiteY103" fmla="*/ 4404360 h 5097824"/>
              <a:gd name="connsiteX104" fmla="*/ 548640 w 1348740"/>
              <a:gd name="connsiteY104" fmla="*/ 4411980 h 5097824"/>
              <a:gd name="connsiteX105" fmla="*/ 525780 w 1348740"/>
              <a:gd name="connsiteY105" fmla="*/ 4434840 h 5097824"/>
              <a:gd name="connsiteX106" fmla="*/ 511969 w 1348740"/>
              <a:gd name="connsiteY106" fmla="*/ 4466272 h 5097824"/>
              <a:gd name="connsiteX107" fmla="*/ 477202 w 1348740"/>
              <a:gd name="connsiteY107" fmla="*/ 4500087 h 5097824"/>
              <a:gd name="connsiteX108" fmla="*/ 442436 w 1348740"/>
              <a:gd name="connsiteY108" fmla="*/ 4533900 h 5097824"/>
              <a:gd name="connsiteX109" fmla="*/ 417196 w 1348740"/>
              <a:gd name="connsiteY109" fmla="*/ 4563428 h 5097824"/>
              <a:gd name="connsiteX110" fmla="*/ 411480 w 1348740"/>
              <a:gd name="connsiteY110" fmla="*/ 4567714 h 5097824"/>
              <a:gd name="connsiteX111" fmla="*/ 350997 w 1348740"/>
              <a:gd name="connsiteY111" fmla="*/ 4626293 h 5097824"/>
              <a:gd name="connsiteX112" fmla="*/ 341948 w 1348740"/>
              <a:gd name="connsiteY112" fmla="*/ 4641532 h 5097824"/>
              <a:gd name="connsiteX113" fmla="*/ 312420 w 1348740"/>
              <a:gd name="connsiteY113" fmla="*/ 4678680 h 5097824"/>
              <a:gd name="connsiteX114" fmla="*/ 273844 w 1348740"/>
              <a:gd name="connsiteY114" fmla="*/ 4692491 h 5097824"/>
              <a:gd name="connsiteX115" fmla="*/ 228600 w 1348740"/>
              <a:gd name="connsiteY115" fmla="*/ 4747260 h 5097824"/>
              <a:gd name="connsiteX116" fmla="*/ 219075 w 1348740"/>
              <a:gd name="connsiteY116" fmla="*/ 4755356 h 5097824"/>
              <a:gd name="connsiteX117" fmla="*/ 190500 w 1348740"/>
              <a:gd name="connsiteY117" fmla="*/ 4785360 h 5097824"/>
              <a:gd name="connsiteX118" fmla="*/ 182880 w 1348740"/>
              <a:gd name="connsiteY118" fmla="*/ 4808220 h 5097824"/>
              <a:gd name="connsiteX119" fmla="*/ 152400 w 1348740"/>
              <a:gd name="connsiteY119" fmla="*/ 4842034 h 5097824"/>
              <a:gd name="connsiteX120" fmla="*/ 114300 w 1348740"/>
              <a:gd name="connsiteY120" fmla="*/ 4908232 h 5097824"/>
              <a:gd name="connsiteX121" fmla="*/ 99060 w 1348740"/>
              <a:gd name="connsiteY121" fmla="*/ 4945380 h 5097824"/>
              <a:gd name="connsiteX122" fmla="*/ 76200 w 1348740"/>
              <a:gd name="connsiteY122" fmla="*/ 4960620 h 5097824"/>
              <a:gd name="connsiteX123" fmla="*/ 68580 w 1348740"/>
              <a:gd name="connsiteY123" fmla="*/ 4983480 h 5097824"/>
              <a:gd name="connsiteX124" fmla="*/ 38100 w 1348740"/>
              <a:gd name="connsiteY124" fmla="*/ 5029200 h 5097824"/>
              <a:gd name="connsiteX125" fmla="*/ 22860 w 1348740"/>
              <a:gd name="connsiteY125" fmla="*/ 5074920 h 5097824"/>
              <a:gd name="connsiteX126" fmla="*/ 0 w 1348740"/>
              <a:gd name="connsiteY126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6202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290512 w 1348740"/>
              <a:gd name="connsiteY6" fmla="*/ 201454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81025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87718 w 1348740"/>
              <a:gd name="connsiteY26" fmla="*/ 844391 h 5097824"/>
              <a:gd name="connsiteX27" fmla="*/ 815340 w 1348740"/>
              <a:gd name="connsiteY27" fmla="*/ 876300 h 5097824"/>
              <a:gd name="connsiteX28" fmla="*/ 833914 w 1348740"/>
              <a:gd name="connsiteY28" fmla="*/ 905352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60634 w 1348740"/>
              <a:gd name="connsiteY46" fmla="*/ 1659731 h 5097824"/>
              <a:gd name="connsiteX47" fmla="*/ 1273969 w 1348740"/>
              <a:gd name="connsiteY47" fmla="*/ 1700212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33023 w 1348740"/>
              <a:gd name="connsiteY57" fmla="*/ 2816543 h 5097824"/>
              <a:gd name="connsiteX58" fmla="*/ 1332072 w 1348740"/>
              <a:gd name="connsiteY58" fmla="*/ 2844166 h 5097824"/>
              <a:gd name="connsiteX59" fmla="*/ 1319688 w 1348740"/>
              <a:gd name="connsiteY59" fmla="*/ 2867501 h 5097824"/>
              <a:gd name="connsiteX60" fmla="*/ 1316831 w 1348740"/>
              <a:gd name="connsiteY60" fmla="*/ 2893219 h 5097824"/>
              <a:gd name="connsiteX61" fmla="*/ 1309212 w 1348740"/>
              <a:gd name="connsiteY61" fmla="*/ 2960370 h 5097824"/>
              <a:gd name="connsiteX62" fmla="*/ 1280160 w 1348740"/>
              <a:gd name="connsiteY62" fmla="*/ 3101340 h 5097824"/>
              <a:gd name="connsiteX63" fmla="*/ 1264920 w 1348740"/>
              <a:gd name="connsiteY63" fmla="*/ 3185160 h 5097824"/>
              <a:gd name="connsiteX64" fmla="*/ 1249680 w 1348740"/>
              <a:gd name="connsiteY64" fmla="*/ 3246120 h 5097824"/>
              <a:gd name="connsiteX65" fmla="*/ 1232535 w 1348740"/>
              <a:gd name="connsiteY65" fmla="*/ 3317081 h 5097824"/>
              <a:gd name="connsiteX66" fmla="*/ 1224915 w 1348740"/>
              <a:gd name="connsiteY66" fmla="*/ 3368517 h 5097824"/>
              <a:gd name="connsiteX67" fmla="*/ 1211580 w 1348740"/>
              <a:gd name="connsiteY67" fmla="*/ 3413760 h 5097824"/>
              <a:gd name="connsiteX68" fmla="*/ 1203960 w 1348740"/>
              <a:gd name="connsiteY68" fmla="*/ 3436620 h 5097824"/>
              <a:gd name="connsiteX69" fmla="*/ 1196340 w 1348740"/>
              <a:gd name="connsiteY69" fmla="*/ 3459480 h 5097824"/>
              <a:gd name="connsiteX70" fmla="*/ 1173480 w 1348740"/>
              <a:gd name="connsiteY70" fmla="*/ 3505200 h 5097824"/>
              <a:gd name="connsiteX71" fmla="*/ 1158240 w 1348740"/>
              <a:gd name="connsiteY71" fmla="*/ 3528060 h 5097824"/>
              <a:gd name="connsiteX72" fmla="*/ 1150620 w 1348740"/>
              <a:gd name="connsiteY72" fmla="*/ 3550920 h 5097824"/>
              <a:gd name="connsiteX73" fmla="*/ 1120140 w 1348740"/>
              <a:gd name="connsiteY73" fmla="*/ 3596640 h 5097824"/>
              <a:gd name="connsiteX74" fmla="*/ 1104900 w 1348740"/>
              <a:gd name="connsiteY74" fmla="*/ 3619500 h 5097824"/>
              <a:gd name="connsiteX75" fmla="*/ 1074420 w 1348740"/>
              <a:gd name="connsiteY75" fmla="*/ 3688080 h 5097824"/>
              <a:gd name="connsiteX76" fmla="*/ 1066800 w 1348740"/>
              <a:gd name="connsiteY76" fmla="*/ 3710940 h 5097824"/>
              <a:gd name="connsiteX77" fmla="*/ 1051560 w 1348740"/>
              <a:gd name="connsiteY77" fmla="*/ 3733800 h 5097824"/>
              <a:gd name="connsiteX78" fmla="*/ 1036320 w 1348740"/>
              <a:gd name="connsiteY78" fmla="*/ 3779520 h 5097824"/>
              <a:gd name="connsiteX79" fmla="*/ 1005840 w 1348740"/>
              <a:gd name="connsiteY79" fmla="*/ 3825240 h 5097824"/>
              <a:gd name="connsiteX80" fmla="*/ 990600 w 1348740"/>
              <a:gd name="connsiteY80" fmla="*/ 3848100 h 5097824"/>
              <a:gd name="connsiteX81" fmla="*/ 960120 w 1348740"/>
              <a:gd name="connsiteY81" fmla="*/ 3886200 h 5097824"/>
              <a:gd name="connsiteX82" fmla="*/ 953453 w 1348740"/>
              <a:gd name="connsiteY82" fmla="*/ 3922395 h 5097824"/>
              <a:gd name="connsiteX83" fmla="*/ 923925 w 1348740"/>
              <a:gd name="connsiteY83" fmla="*/ 3964305 h 5097824"/>
              <a:gd name="connsiteX84" fmla="*/ 903447 w 1348740"/>
              <a:gd name="connsiteY84" fmla="*/ 3989546 h 5097824"/>
              <a:gd name="connsiteX85" fmla="*/ 881063 w 1348740"/>
              <a:gd name="connsiteY85" fmla="*/ 4030503 h 5097824"/>
              <a:gd name="connsiteX86" fmla="*/ 861060 w 1348740"/>
              <a:gd name="connsiteY86" fmla="*/ 4046220 h 5097824"/>
              <a:gd name="connsiteX87" fmla="*/ 853440 w 1348740"/>
              <a:gd name="connsiteY87" fmla="*/ 4069080 h 5097824"/>
              <a:gd name="connsiteX88" fmla="*/ 838200 w 1348740"/>
              <a:gd name="connsiteY88" fmla="*/ 4091940 h 5097824"/>
              <a:gd name="connsiteX89" fmla="*/ 818198 w 1348740"/>
              <a:gd name="connsiteY89" fmla="*/ 4128135 h 5097824"/>
              <a:gd name="connsiteX90" fmla="*/ 807720 w 1348740"/>
              <a:gd name="connsiteY90" fmla="*/ 4160520 h 5097824"/>
              <a:gd name="connsiteX91" fmla="*/ 800100 w 1348740"/>
              <a:gd name="connsiteY91" fmla="*/ 4183380 h 5097824"/>
              <a:gd name="connsiteX92" fmla="*/ 772954 w 1348740"/>
              <a:gd name="connsiteY92" fmla="*/ 4201478 h 5097824"/>
              <a:gd name="connsiteX93" fmla="*/ 765334 w 1348740"/>
              <a:gd name="connsiteY93" fmla="*/ 4221956 h 5097824"/>
              <a:gd name="connsiteX94" fmla="*/ 754380 w 1348740"/>
              <a:gd name="connsiteY94" fmla="*/ 4236720 h 5097824"/>
              <a:gd name="connsiteX95" fmla="*/ 739140 w 1348740"/>
              <a:gd name="connsiteY95" fmla="*/ 4259580 h 5097824"/>
              <a:gd name="connsiteX96" fmla="*/ 716280 w 1348740"/>
              <a:gd name="connsiteY96" fmla="*/ 4267200 h 5097824"/>
              <a:gd name="connsiteX97" fmla="*/ 693420 w 1348740"/>
              <a:gd name="connsiteY97" fmla="*/ 4282440 h 5097824"/>
              <a:gd name="connsiteX98" fmla="*/ 678180 w 1348740"/>
              <a:gd name="connsiteY98" fmla="*/ 4305300 h 5097824"/>
              <a:gd name="connsiteX99" fmla="*/ 655320 w 1348740"/>
              <a:gd name="connsiteY99" fmla="*/ 4320540 h 5097824"/>
              <a:gd name="connsiteX100" fmla="*/ 632460 w 1348740"/>
              <a:gd name="connsiteY100" fmla="*/ 4343400 h 5097824"/>
              <a:gd name="connsiteX101" fmla="*/ 609600 w 1348740"/>
              <a:gd name="connsiteY101" fmla="*/ 4358640 h 5097824"/>
              <a:gd name="connsiteX102" fmla="*/ 586740 w 1348740"/>
              <a:gd name="connsiteY102" fmla="*/ 4381500 h 5097824"/>
              <a:gd name="connsiteX103" fmla="*/ 571500 w 1348740"/>
              <a:gd name="connsiteY103" fmla="*/ 4404360 h 5097824"/>
              <a:gd name="connsiteX104" fmla="*/ 548640 w 1348740"/>
              <a:gd name="connsiteY104" fmla="*/ 4411980 h 5097824"/>
              <a:gd name="connsiteX105" fmla="*/ 525780 w 1348740"/>
              <a:gd name="connsiteY105" fmla="*/ 4434840 h 5097824"/>
              <a:gd name="connsiteX106" fmla="*/ 511969 w 1348740"/>
              <a:gd name="connsiteY106" fmla="*/ 4466272 h 5097824"/>
              <a:gd name="connsiteX107" fmla="*/ 477202 w 1348740"/>
              <a:gd name="connsiteY107" fmla="*/ 4500087 h 5097824"/>
              <a:gd name="connsiteX108" fmla="*/ 442436 w 1348740"/>
              <a:gd name="connsiteY108" fmla="*/ 4533900 h 5097824"/>
              <a:gd name="connsiteX109" fmla="*/ 417196 w 1348740"/>
              <a:gd name="connsiteY109" fmla="*/ 4563428 h 5097824"/>
              <a:gd name="connsiteX110" fmla="*/ 385286 w 1348740"/>
              <a:gd name="connsiteY110" fmla="*/ 4584382 h 5097824"/>
              <a:gd name="connsiteX111" fmla="*/ 350997 w 1348740"/>
              <a:gd name="connsiteY111" fmla="*/ 4626293 h 5097824"/>
              <a:gd name="connsiteX112" fmla="*/ 341948 w 1348740"/>
              <a:gd name="connsiteY112" fmla="*/ 4641532 h 5097824"/>
              <a:gd name="connsiteX113" fmla="*/ 312420 w 1348740"/>
              <a:gd name="connsiteY113" fmla="*/ 4678680 h 5097824"/>
              <a:gd name="connsiteX114" fmla="*/ 273844 w 1348740"/>
              <a:gd name="connsiteY114" fmla="*/ 4692491 h 5097824"/>
              <a:gd name="connsiteX115" fmla="*/ 228600 w 1348740"/>
              <a:gd name="connsiteY115" fmla="*/ 4747260 h 5097824"/>
              <a:gd name="connsiteX116" fmla="*/ 219075 w 1348740"/>
              <a:gd name="connsiteY116" fmla="*/ 4755356 h 5097824"/>
              <a:gd name="connsiteX117" fmla="*/ 190500 w 1348740"/>
              <a:gd name="connsiteY117" fmla="*/ 4785360 h 5097824"/>
              <a:gd name="connsiteX118" fmla="*/ 182880 w 1348740"/>
              <a:gd name="connsiteY118" fmla="*/ 4808220 h 5097824"/>
              <a:gd name="connsiteX119" fmla="*/ 152400 w 1348740"/>
              <a:gd name="connsiteY119" fmla="*/ 4842034 h 5097824"/>
              <a:gd name="connsiteX120" fmla="*/ 114300 w 1348740"/>
              <a:gd name="connsiteY120" fmla="*/ 4908232 h 5097824"/>
              <a:gd name="connsiteX121" fmla="*/ 99060 w 1348740"/>
              <a:gd name="connsiteY121" fmla="*/ 4945380 h 5097824"/>
              <a:gd name="connsiteX122" fmla="*/ 76200 w 1348740"/>
              <a:gd name="connsiteY122" fmla="*/ 4960620 h 5097824"/>
              <a:gd name="connsiteX123" fmla="*/ 68580 w 1348740"/>
              <a:gd name="connsiteY123" fmla="*/ 4983480 h 5097824"/>
              <a:gd name="connsiteX124" fmla="*/ 38100 w 1348740"/>
              <a:gd name="connsiteY124" fmla="*/ 5029200 h 5097824"/>
              <a:gd name="connsiteX125" fmla="*/ 22860 w 1348740"/>
              <a:gd name="connsiteY125" fmla="*/ 5074920 h 5097824"/>
              <a:gd name="connsiteX126" fmla="*/ 0 w 1348740"/>
              <a:gd name="connsiteY126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6202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290512 w 1348740"/>
              <a:gd name="connsiteY6" fmla="*/ 201454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81025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87718 w 1348740"/>
              <a:gd name="connsiteY26" fmla="*/ 844391 h 5097824"/>
              <a:gd name="connsiteX27" fmla="*/ 815340 w 1348740"/>
              <a:gd name="connsiteY27" fmla="*/ 876300 h 5097824"/>
              <a:gd name="connsiteX28" fmla="*/ 833914 w 1348740"/>
              <a:gd name="connsiteY28" fmla="*/ 905352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60634 w 1348740"/>
              <a:gd name="connsiteY46" fmla="*/ 1659731 h 5097824"/>
              <a:gd name="connsiteX47" fmla="*/ 1273969 w 1348740"/>
              <a:gd name="connsiteY47" fmla="*/ 1700212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33023 w 1348740"/>
              <a:gd name="connsiteY57" fmla="*/ 2816543 h 5097824"/>
              <a:gd name="connsiteX58" fmla="*/ 1332072 w 1348740"/>
              <a:gd name="connsiteY58" fmla="*/ 2844166 h 5097824"/>
              <a:gd name="connsiteX59" fmla="*/ 1319688 w 1348740"/>
              <a:gd name="connsiteY59" fmla="*/ 2867501 h 5097824"/>
              <a:gd name="connsiteX60" fmla="*/ 1316831 w 1348740"/>
              <a:gd name="connsiteY60" fmla="*/ 2893219 h 5097824"/>
              <a:gd name="connsiteX61" fmla="*/ 1309212 w 1348740"/>
              <a:gd name="connsiteY61" fmla="*/ 2960370 h 5097824"/>
              <a:gd name="connsiteX62" fmla="*/ 1280160 w 1348740"/>
              <a:gd name="connsiteY62" fmla="*/ 3101340 h 5097824"/>
              <a:gd name="connsiteX63" fmla="*/ 1264920 w 1348740"/>
              <a:gd name="connsiteY63" fmla="*/ 3185160 h 5097824"/>
              <a:gd name="connsiteX64" fmla="*/ 1249680 w 1348740"/>
              <a:gd name="connsiteY64" fmla="*/ 3246120 h 5097824"/>
              <a:gd name="connsiteX65" fmla="*/ 1232535 w 1348740"/>
              <a:gd name="connsiteY65" fmla="*/ 3317081 h 5097824"/>
              <a:gd name="connsiteX66" fmla="*/ 1224915 w 1348740"/>
              <a:gd name="connsiteY66" fmla="*/ 3368517 h 5097824"/>
              <a:gd name="connsiteX67" fmla="*/ 1211580 w 1348740"/>
              <a:gd name="connsiteY67" fmla="*/ 3413760 h 5097824"/>
              <a:gd name="connsiteX68" fmla="*/ 1203960 w 1348740"/>
              <a:gd name="connsiteY68" fmla="*/ 3436620 h 5097824"/>
              <a:gd name="connsiteX69" fmla="*/ 1196340 w 1348740"/>
              <a:gd name="connsiteY69" fmla="*/ 3459480 h 5097824"/>
              <a:gd name="connsiteX70" fmla="*/ 1173480 w 1348740"/>
              <a:gd name="connsiteY70" fmla="*/ 3505200 h 5097824"/>
              <a:gd name="connsiteX71" fmla="*/ 1158240 w 1348740"/>
              <a:gd name="connsiteY71" fmla="*/ 3528060 h 5097824"/>
              <a:gd name="connsiteX72" fmla="*/ 1150620 w 1348740"/>
              <a:gd name="connsiteY72" fmla="*/ 3550920 h 5097824"/>
              <a:gd name="connsiteX73" fmla="*/ 1120140 w 1348740"/>
              <a:gd name="connsiteY73" fmla="*/ 3596640 h 5097824"/>
              <a:gd name="connsiteX74" fmla="*/ 1104900 w 1348740"/>
              <a:gd name="connsiteY74" fmla="*/ 3619500 h 5097824"/>
              <a:gd name="connsiteX75" fmla="*/ 1074420 w 1348740"/>
              <a:gd name="connsiteY75" fmla="*/ 3688080 h 5097824"/>
              <a:gd name="connsiteX76" fmla="*/ 1066800 w 1348740"/>
              <a:gd name="connsiteY76" fmla="*/ 3710940 h 5097824"/>
              <a:gd name="connsiteX77" fmla="*/ 1051560 w 1348740"/>
              <a:gd name="connsiteY77" fmla="*/ 3733800 h 5097824"/>
              <a:gd name="connsiteX78" fmla="*/ 1036320 w 1348740"/>
              <a:gd name="connsiteY78" fmla="*/ 3779520 h 5097824"/>
              <a:gd name="connsiteX79" fmla="*/ 1005840 w 1348740"/>
              <a:gd name="connsiteY79" fmla="*/ 3825240 h 5097824"/>
              <a:gd name="connsiteX80" fmla="*/ 990600 w 1348740"/>
              <a:gd name="connsiteY80" fmla="*/ 3848100 h 5097824"/>
              <a:gd name="connsiteX81" fmla="*/ 960120 w 1348740"/>
              <a:gd name="connsiteY81" fmla="*/ 3886200 h 5097824"/>
              <a:gd name="connsiteX82" fmla="*/ 953453 w 1348740"/>
              <a:gd name="connsiteY82" fmla="*/ 3922395 h 5097824"/>
              <a:gd name="connsiteX83" fmla="*/ 923925 w 1348740"/>
              <a:gd name="connsiteY83" fmla="*/ 3964305 h 5097824"/>
              <a:gd name="connsiteX84" fmla="*/ 903447 w 1348740"/>
              <a:gd name="connsiteY84" fmla="*/ 3989546 h 5097824"/>
              <a:gd name="connsiteX85" fmla="*/ 881063 w 1348740"/>
              <a:gd name="connsiteY85" fmla="*/ 4030503 h 5097824"/>
              <a:gd name="connsiteX86" fmla="*/ 861060 w 1348740"/>
              <a:gd name="connsiteY86" fmla="*/ 4046220 h 5097824"/>
              <a:gd name="connsiteX87" fmla="*/ 853440 w 1348740"/>
              <a:gd name="connsiteY87" fmla="*/ 4069080 h 5097824"/>
              <a:gd name="connsiteX88" fmla="*/ 838200 w 1348740"/>
              <a:gd name="connsiteY88" fmla="*/ 4091940 h 5097824"/>
              <a:gd name="connsiteX89" fmla="*/ 818198 w 1348740"/>
              <a:gd name="connsiteY89" fmla="*/ 4128135 h 5097824"/>
              <a:gd name="connsiteX90" fmla="*/ 807720 w 1348740"/>
              <a:gd name="connsiteY90" fmla="*/ 4160520 h 5097824"/>
              <a:gd name="connsiteX91" fmla="*/ 800100 w 1348740"/>
              <a:gd name="connsiteY91" fmla="*/ 4183380 h 5097824"/>
              <a:gd name="connsiteX92" fmla="*/ 772954 w 1348740"/>
              <a:gd name="connsiteY92" fmla="*/ 4201478 h 5097824"/>
              <a:gd name="connsiteX93" fmla="*/ 765334 w 1348740"/>
              <a:gd name="connsiteY93" fmla="*/ 4221956 h 5097824"/>
              <a:gd name="connsiteX94" fmla="*/ 754380 w 1348740"/>
              <a:gd name="connsiteY94" fmla="*/ 4236720 h 5097824"/>
              <a:gd name="connsiteX95" fmla="*/ 739140 w 1348740"/>
              <a:gd name="connsiteY95" fmla="*/ 4259580 h 5097824"/>
              <a:gd name="connsiteX96" fmla="*/ 716280 w 1348740"/>
              <a:gd name="connsiteY96" fmla="*/ 4267200 h 5097824"/>
              <a:gd name="connsiteX97" fmla="*/ 693420 w 1348740"/>
              <a:gd name="connsiteY97" fmla="*/ 4282440 h 5097824"/>
              <a:gd name="connsiteX98" fmla="*/ 678180 w 1348740"/>
              <a:gd name="connsiteY98" fmla="*/ 4305300 h 5097824"/>
              <a:gd name="connsiteX99" fmla="*/ 655320 w 1348740"/>
              <a:gd name="connsiteY99" fmla="*/ 4320540 h 5097824"/>
              <a:gd name="connsiteX100" fmla="*/ 632460 w 1348740"/>
              <a:gd name="connsiteY100" fmla="*/ 4343400 h 5097824"/>
              <a:gd name="connsiteX101" fmla="*/ 609600 w 1348740"/>
              <a:gd name="connsiteY101" fmla="*/ 4358640 h 5097824"/>
              <a:gd name="connsiteX102" fmla="*/ 586740 w 1348740"/>
              <a:gd name="connsiteY102" fmla="*/ 4381500 h 5097824"/>
              <a:gd name="connsiteX103" fmla="*/ 571500 w 1348740"/>
              <a:gd name="connsiteY103" fmla="*/ 4404360 h 5097824"/>
              <a:gd name="connsiteX104" fmla="*/ 548640 w 1348740"/>
              <a:gd name="connsiteY104" fmla="*/ 4411980 h 5097824"/>
              <a:gd name="connsiteX105" fmla="*/ 525780 w 1348740"/>
              <a:gd name="connsiteY105" fmla="*/ 4434840 h 5097824"/>
              <a:gd name="connsiteX106" fmla="*/ 511969 w 1348740"/>
              <a:gd name="connsiteY106" fmla="*/ 4466272 h 5097824"/>
              <a:gd name="connsiteX107" fmla="*/ 477202 w 1348740"/>
              <a:gd name="connsiteY107" fmla="*/ 4500087 h 5097824"/>
              <a:gd name="connsiteX108" fmla="*/ 442436 w 1348740"/>
              <a:gd name="connsiteY108" fmla="*/ 4533900 h 5097824"/>
              <a:gd name="connsiteX109" fmla="*/ 417196 w 1348740"/>
              <a:gd name="connsiteY109" fmla="*/ 4563428 h 5097824"/>
              <a:gd name="connsiteX110" fmla="*/ 423863 w 1348740"/>
              <a:gd name="connsiteY110" fmla="*/ 4555331 h 5097824"/>
              <a:gd name="connsiteX111" fmla="*/ 385286 w 1348740"/>
              <a:gd name="connsiteY111" fmla="*/ 4584382 h 5097824"/>
              <a:gd name="connsiteX112" fmla="*/ 350997 w 1348740"/>
              <a:gd name="connsiteY112" fmla="*/ 4626293 h 5097824"/>
              <a:gd name="connsiteX113" fmla="*/ 341948 w 1348740"/>
              <a:gd name="connsiteY113" fmla="*/ 4641532 h 5097824"/>
              <a:gd name="connsiteX114" fmla="*/ 312420 w 1348740"/>
              <a:gd name="connsiteY114" fmla="*/ 4678680 h 5097824"/>
              <a:gd name="connsiteX115" fmla="*/ 273844 w 1348740"/>
              <a:gd name="connsiteY115" fmla="*/ 4692491 h 5097824"/>
              <a:gd name="connsiteX116" fmla="*/ 228600 w 1348740"/>
              <a:gd name="connsiteY116" fmla="*/ 4747260 h 5097824"/>
              <a:gd name="connsiteX117" fmla="*/ 219075 w 1348740"/>
              <a:gd name="connsiteY117" fmla="*/ 4755356 h 5097824"/>
              <a:gd name="connsiteX118" fmla="*/ 190500 w 1348740"/>
              <a:gd name="connsiteY118" fmla="*/ 4785360 h 5097824"/>
              <a:gd name="connsiteX119" fmla="*/ 182880 w 1348740"/>
              <a:gd name="connsiteY119" fmla="*/ 4808220 h 5097824"/>
              <a:gd name="connsiteX120" fmla="*/ 152400 w 1348740"/>
              <a:gd name="connsiteY120" fmla="*/ 4842034 h 5097824"/>
              <a:gd name="connsiteX121" fmla="*/ 114300 w 1348740"/>
              <a:gd name="connsiteY121" fmla="*/ 4908232 h 5097824"/>
              <a:gd name="connsiteX122" fmla="*/ 99060 w 1348740"/>
              <a:gd name="connsiteY122" fmla="*/ 4945380 h 5097824"/>
              <a:gd name="connsiteX123" fmla="*/ 76200 w 1348740"/>
              <a:gd name="connsiteY123" fmla="*/ 4960620 h 5097824"/>
              <a:gd name="connsiteX124" fmla="*/ 68580 w 1348740"/>
              <a:gd name="connsiteY124" fmla="*/ 4983480 h 5097824"/>
              <a:gd name="connsiteX125" fmla="*/ 38100 w 1348740"/>
              <a:gd name="connsiteY125" fmla="*/ 5029200 h 5097824"/>
              <a:gd name="connsiteX126" fmla="*/ 22860 w 1348740"/>
              <a:gd name="connsiteY126" fmla="*/ 5074920 h 5097824"/>
              <a:gd name="connsiteX127" fmla="*/ 0 w 1348740"/>
              <a:gd name="connsiteY127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6202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290512 w 1348740"/>
              <a:gd name="connsiteY6" fmla="*/ 201454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81025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87718 w 1348740"/>
              <a:gd name="connsiteY26" fmla="*/ 844391 h 5097824"/>
              <a:gd name="connsiteX27" fmla="*/ 815340 w 1348740"/>
              <a:gd name="connsiteY27" fmla="*/ 876300 h 5097824"/>
              <a:gd name="connsiteX28" fmla="*/ 833914 w 1348740"/>
              <a:gd name="connsiteY28" fmla="*/ 905352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60634 w 1348740"/>
              <a:gd name="connsiteY46" fmla="*/ 1659731 h 5097824"/>
              <a:gd name="connsiteX47" fmla="*/ 1273969 w 1348740"/>
              <a:gd name="connsiteY47" fmla="*/ 1700212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33023 w 1348740"/>
              <a:gd name="connsiteY57" fmla="*/ 2816543 h 5097824"/>
              <a:gd name="connsiteX58" fmla="*/ 1332072 w 1348740"/>
              <a:gd name="connsiteY58" fmla="*/ 2844166 h 5097824"/>
              <a:gd name="connsiteX59" fmla="*/ 1319688 w 1348740"/>
              <a:gd name="connsiteY59" fmla="*/ 2867501 h 5097824"/>
              <a:gd name="connsiteX60" fmla="*/ 1316831 w 1348740"/>
              <a:gd name="connsiteY60" fmla="*/ 2893219 h 5097824"/>
              <a:gd name="connsiteX61" fmla="*/ 1309212 w 1348740"/>
              <a:gd name="connsiteY61" fmla="*/ 2960370 h 5097824"/>
              <a:gd name="connsiteX62" fmla="*/ 1280160 w 1348740"/>
              <a:gd name="connsiteY62" fmla="*/ 3101340 h 5097824"/>
              <a:gd name="connsiteX63" fmla="*/ 1264920 w 1348740"/>
              <a:gd name="connsiteY63" fmla="*/ 3185160 h 5097824"/>
              <a:gd name="connsiteX64" fmla="*/ 1249680 w 1348740"/>
              <a:gd name="connsiteY64" fmla="*/ 3246120 h 5097824"/>
              <a:gd name="connsiteX65" fmla="*/ 1232535 w 1348740"/>
              <a:gd name="connsiteY65" fmla="*/ 3317081 h 5097824"/>
              <a:gd name="connsiteX66" fmla="*/ 1224915 w 1348740"/>
              <a:gd name="connsiteY66" fmla="*/ 3368517 h 5097824"/>
              <a:gd name="connsiteX67" fmla="*/ 1211580 w 1348740"/>
              <a:gd name="connsiteY67" fmla="*/ 3413760 h 5097824"/>
              <a:gd name="connsiteX68" fmla="*/ 1203960 w 1348740"/>
              <a:gd name="connsiteY68" fmla="*/ 3436620 h 5097824"/>
              <a:gd name="connsiteX69" fmla="*/ 1196340 w 1348740"/>
              <a:gd name="connsiteY69" fmla="*/ 3459480 h 5097824"/>
              <a:gd name="connsiteX70" fmla="*/ 1173480 w 1348740"/>
              <a:gd name="connsiteY70" fmla="*/ 3505200 h 5097824"/>
              <a:gd name="connsiteX71" fmla="*/ 1158240 w 1348740"/>
              <a:gd name="connsiteY71" fmla="*/ 3528060 h 5097824"/>
              <a:gd name="connsiteX72" fmla="*/ 1150620 w 1348740"/>
              <a:gd name="connsiteY72" fmla="*/ 3550920 h 5097824"/>
              <a:gd name="connsiteX73" fmla="*/ 1120140 w 1348740"/>
              <a:gd name="connsiteY73" fmla="*/ 3596640 h 5097824"/>
              <a:gd name="connsiteX74" fmla="*/ 1104900 w 1348740"/>
              <a:gd name="connsiteY74" fmla="*/ 3619500 h 5097824"/>
              <a:gd name="connsiteX75" fmla="*/ 1074420 w 1348740"/>
              <a:gd name="connsiteY75" fmla="*/ 3688080 h 5097824"/>
              <a:gd name="connsiteX76" fmla="*/ 1066800 w 1348740"/>
              <a:gd name="connsiteY76" fmla="*/ 3710940 h 5097824"/>
              <a:gd name="connsiteX77" fmla="*/ 1051560 w 1348740"/>
              <a:gd name="connsiteY77" fmla="*/ 3733800 h 5097824"/>
              <a:gd name="connsiteX78" fmla="*/ 1036320 w 1348740"/>
              <a:gd name="connsiteY78" fmla="*/ 3779520 h 5097824"/>
              <a:gd name="connsiteX79" fmla="*/ 1005840 w 1348740"/>
              <a:gd name="connsiteY79" fmla="*/ 3825240 h 5097824"/>
              <a:gd name="connsiteX80" fmla="*/ 990600 w 1348740"/>
              <a:gd name="connsiteY80" fmla="*/ 3848100 h 5097824"/>
              <a:gd name="connsiteX81" fmla="*/ 960120 w 1348740"/>
              <a:gd name="connsiteY81" fmla="*/ 3886200 h 5097824"/>
              <a:gd name="connsiteX82" fmla="*/ 953453 w 1348740"/>
              <a:gd name="connsiteY82" fmla="*/ 3922395 h 5097824"/>
              <a:gd name="connsiteX83" fmla="*/ 923925 w 1348740"/>
              <a:gd name="connsiteY83" fmla="*/ 3964305 h 5097824"/>
              <a:gd name="connsiteX84" fmla="*/ 903447 w 1348740"/>
              <a:gd name="connsiteY84" fmla="*/ 3989546 h 5097824"/>
              <a:gd name="connsiteX85" fmla="*/ 881063 w 1348740"/>
              <a:gd name="connsiteY85" fmla="*/ 4030503 h 5097824"/>
              <a:gd name="connsiteX86" fmla="*/ 861060 w 1348740"/>
              <a:gd name="connsiteY86" fmla="*/ 4046220 h 5097824"/>
              <a:gd name="connsiteX87" fmla="*/ 853440 w 1348740"/>
              <a:gd name="connsiteY87" fmla="*/ 4069080 h 5097824"/>
              <a:gd name="connsiteX88" fmla="*/ 838200 w 1348740"/>
              <a:gd name="connsiteY88" fmla="*/ 4091940 h 5097824"/>
              <a:gd name="connsiteX89" fmla="*/ 818198 w 1348740"/>
              <a:gd name="connsiteY89" fmla="*/ 4128135 h 5097824"/>
              <a:gd name="connsiteX90" fmla="*/ 807720 w 1348740"/>
              <a:gd name="connsiteY90" fmla="*/ 4160520 h 5097824"/>
              <a:gd name="connsiteX91" fmla="*/ 800100 w 1348740"/>
              <a:gd name="connsiteY91" fmla="*/ 4183380 h 5097824"/>
              <a:gd name="connsiteX92" fmla="*/ 772954 w 1348740"/>
              <a:gd name="connsiteY92" fmla="*/ 4201478 h 5097824"/>
              <a:gd name="connsiteX93" fmla="*/ 765334 w 1348740"/>
              <a:gd name="connsiteY93" fmla="*/ 4221956 h 5097824"/>
              <a:gd name="connsiteX94" fmla="*/ 754380 w 1348740"/>
              <a:gd name="connsiteY94" fmla="*/ 4236720 h 5097824"/>
              <a:gd name="connsiteX95" fmla="*/ 739140 w 1348740"/>
              <a:gd name="connsiteY95" fmla="*/ 4259580 h 5097824"/>
              <a:gd name="connsiteX96" fmla="*/ 716280 w 1348740"/>
              <a:gd name="connsiteY96" fmla="*/ 4267200 h 5097824"/>
              <a:gd name="connsiteX97" fmla="*/ 693420 w 1348740"/>
              <a:gd name="connsiteY97" fmla="*/ 4282440 h 5097824"/>
              <a:gd name="connsiteX98" fmla="*/ 678180 w 1348740"/>
              <a:gd name="connsiteY98" fmla="*/ 4305300 h 5097824"/>
              <a:gd name="connsiteX99" fmla="*/ 655320 w 1348740"/>
              <a:gd name="connsiteY99" fmla="*/ 4320540 h 5097824"/>
              <a:gd name="connsiteX100" fmla="*/ 632460 w 1348740"/>
              <a:gd name="connsiteY100" fmla="*/ 4343400 h 5097824"/>
              <a:gd name="connsiteX101" fmla="*/ 609600 w 1348740"/>
              <a:gd name="connsiteY101" fmla="*/ 4358640 h 5097824"/>
              <a:gd name="connsiteX102" fmla="*/ 586740 w 1348740"/>
              <a:gd name="connsiteY102" fmla="*/ 4381500 h 5097824"/>
              <a:gd name="connsiteX103" fmla="*/ 571500 w 1348740"/>
              <a:gd name="connsiteY103" fmla="*/ 4404360 h 5097824"/>
              <a:gd name="connsiteX104" fmla="*/ 548640 w 1348740"/>
              <a:gd name="connsiteY104" fmla="*/ 4411980 h 5097824"/>
              <a:gd name="connsiteX105" fmla="*/ 525780 w 1348740"/>
              <a:gd name="connsiteY105" fmla="*/ 4434840 h 5097824"/>
              <a:gd name="connsiteX106" fmla="*/ 511969 w 1348740"/>
              <a:gd name="connsiteY106" fmla="*/ 4466272 h 5097824"/>
              <a:gd name="connsiteX107" fmla="*/ 477202 w 1348740"/>
              <a:gd name="connsiteY107" fmla="*/ 4500087 h 5097824"/>
              <a:gd name="connsiteX108" fmla="*/ 442436 w 1348740"/>
              <a:gd name="connsiteY108" fmla="*/ 4533900 h 5097824"/>
              <a:gd name="connsiteX109" fmla="*/ 417196 w 1348740"/>
              <a:gd name="connsiteY109" fmla="*/ 4563428 h 5097824"/>
              <a:gd name="connsiteX110" fmla="*/ 423863 w 1348740"/>
              <a:gd name="connsiteY110" fmla="*/ 4555331 h 5097824"/>
              <a:gd name="connsiteX111" fmla="*/ 385286 w 1348740"/>
              <a:gd name="connsiteY111" fmla="*/ 4584382 h 5097824"/>
              <a:gd name="connsiteX112" fmla="*/ 360522 w 1348740"/>
              <a:gd name="connsiteY112" fmla="*/ 4621530 h 5097824"/>
              <a:gd name="connsiteX113" fmla="*/ 341948 w 1348740"/>
              <a:gd name="connsiteY113" fmla="*/ 4641532 h 5097824"/>
              <a:gd name="connsiteX114" fmla="*/ 312420 w 1348740"/>
              <a:gd name="connsiteY114" fmla="*/ 4678680 h 5097824"/>
              <a:gd name="connsiteX115" fmla="*/ 273844 w 1348740"/>
              <a:gd name="connsiteY115" fmla="*/ 4692491 h 5097824"/>
              <a:gd name="connsiteX116" fmla="*/ 228600 w 1348740"/>
              <a:gd name="connsiteY116" fmla="*/ 4747260 h 5097824"/>
              <a:gd name="connsiteX117" fmla="*/ 219075 w 1348740"/>
              <a:gd name="connsiteY117" fmla="*/ 4755356 h 5097824"/>
              <a:gd name="connsiteX118" fmla="*/ 190500 w 1348740"/>
              <a:gd name="connsiteY118" fmla="*/ 4785360 h 5097824"/>
              <a:gd name="connsiteX119" fmla="*/ 182880 w 1348740"/>
              <a:gd name="connsiteY119" fmla="*/ 4808220 h 5097824"/>
              <a:gd name="connsiteX120" fmla="*/ 152400 w 1348740"/>
              <a:gd name="connsiteY120" fmla="*/ 4842034 h 5097824"/>
              <a:gd name="connsiteX121" fmla="*/ 114300 w 1348740"/>
              <a:gd name="connsiteY121" fmla="*/ 4908232 h 5097824"/>
              <a:gd name="connsiteX122" fmla="*/ 99060 w 1348740"/>
              <a:gd name="connsiteY122" fmla="*/ 4945380 h 5097824"/>
              <a:gd name="connsiteX123" fmla="*/ 76200 w 1348740"/>
              <a:gd name="connsiteY123" fmla="*/ 4960620 h 5097824"/>
              <a:gd name="connsiteX124" fmla="*/ 68580 w 1348740"/>
              <a:gd name="connsiteY124" fmla="*/ 4983480 h 5097824"/>
              <a:gd name="connsiteX125" fmla="*/ 38100 w 1348740"/>
              <a:gd name="connsiteY125" fmla="*/ 5029200 h 5097824"/>
              <a:gd name="connsiteX126" fmla="*/ 22860 w 1348740"/>
              <a:gd name="connsiteY126" fmla="*/ 5074920 h 5097824"/>
              <a:gd name="connsiteX127" fmla="*/ 0 w 1348740"/>
              <a:gd name="connsiteY127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6202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290512 w 1348740"/>
              <a:gd name="connsiteY6" fmla="*/ 201454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81025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87718 w 1348740"/>
              <a:gd name="connsiteY26" fmla="*/ 844391 h 5097824"/>
              <a:gd name="connsiteX27" fmla="*/ 815340 w 1348740"/>
              <a:gd name="connsiteY27" fmla="*/ 876300 h 5097824"/>
              <a:gd name="connsiteX28" fmla="*/ 833914 w 1348740"/>
              <a:gd name="connsiteY28" fmla="*/ 905352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60634 w 1348740"/>
              <a:gd name="connsiteY46" fmla="*/ 1659731 h 5097824"/>
              <a:gd name="connsiteX47" fmla="*/ 1273969 w 1348740"/>
              <a:gd name="connsiteY47" fmla="*/ 1700212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33023 w 1348740"/>
              <a:gd name="connsiteY57" fmla="*/ 2816543 h 5097824"/>
              <a:gd name="connsiteX58" fmla="*/ 1332072 w 1348740"/>
              <a:gd name="connsiteY58" fmla="*/ 2844166 h 5097824"/>
              <a:gd name="connsiteX59" fmla="*/ 1319688 w 1348740"/>
              <a:gd name="connsiteY59" fmla="*/ 2867501 h 5097824"/>
              <a:gd name="connsiteX60" fmla="*/ 1316831 w 1348740"/>
              <a:gd name="connsiteY60" fmla="*/ 2893219 h 5097824"/>
              <a:gd name="connsiteX61" fmla="*/ 1309212 w 1348740"/>
              <a:gd name="connsiteY61" fmla="*/ 2960370 h 5097824"/>
              <a:gd name="connsiteX62" fmla="*/ 1280160 w 1348740"/>
              <a:gd name="connsiteY62" fmla="*/ 3101340 h 5097824"/>
              <a:gd name="connsiteX63" fmla="*/ 1264920 w 1348740"/>
              <a:gd name="connsiteY63" fmla="*/ 3185160 h 5097824"/>
              <a:gd name="connsiteX64" fmla="*/ 1249680 w 1348740"/>
              <a:gd name="connsiteY64" fmla="*/ 3246120 h 5097824"/>
              <a:gd name="connsiteX65" fmla="*/ 1232535 w 1348740"/>
              <a:gd name="connsiteY65" fmla="*/ 3317081 h 5097824"/>
              <a:gd name="connsiteX66" fmla="*/ 1224915 w 1348740"/>
              <a:gd name="connsiteY66" fmla="*/ 3368517 h 5097824"/>
              <a:gd name="connsiteX67" fmla="*/ 1211580 w 1348740"/>
              <a:gd name="connsiteY67" fmla="*/ 3413760 h 5097824"/>
              <a:gd name="connsiteX68" fmla="*/ 1203960 w 1348740"/>
              <a:gd name="connsiteY68" fmla="*/ 3436620 h 5097824"/>
              <a:gd name="connsiteX69" fmla="*/ 1196340 w 1348740"/>
              <a:gd name="connsiteY69" fmla="*/ 3459480 h 5097824"/>
              <a:gd name="connsiteX70" fmla="*/ 1173480 w 1348740"/>
              <a:gd name="connsiteY70" fmla="*/ 3505200 h 5097824"/>
              <a:gd name="connsiteX71" fmla="*/ 1158240 w 1348740"/>
              <a:gd name="connsiteY71" fmla="*/ 3528060 h 5097824"/>
              <a:gd name="connsiteX72" fmla="*/ 1150620 w 1348740"/>
              <a:gd name="connsiteY72" fmla="*/ 3550920 h 5097824"/>
              <a:gd name="connsiteX73" fmla="*/ 1120140 w 1348740"/>
              <a:gd name="connsiteY73" fmla="*/ 3596640 h 5097824"/>
              <a:gd name="connsiteX74" fmla="*/ 1104900 w 1348740"/>
              <a:gd name="connsiteY74" fmla="*/ 3619500 h 5097824"/>
              <a:gd name="connsiteX75" fmla="*/ 1074420 w 1348740"/>
              <a:gd name="connsiteY75" fmla="*/ 3688080 h 5097824"/>
              <a:gd name="connsiteX76" fmla="*/ 1066800 w 1348740"/>
              <a:gd name="connsiteY76" fmla="*/ 3710940 h 5097824"/>
              <a:gd name="connsiteX77" fmla="*/ 1051560 w 1348740"/>
              <a:gd name="connsiteY77" fmla="*/ 3733800 h 5097824"/>
              <a:gd name="connsiteX78" fmla="*/ 1036320 w 1348740"/>
              <a:gd name="connsiteY78" fmla="*/ 3779520 h 5097824"/>
              <a:gd name="connsiteX79" fmla="*/ 1005840 w 1348740"/>
              <a:gd name="connsiteY79" fmla="*/ 3825240 h 5097824"/>
              <a:gd name="connsiteX80" fmla="*/ 990600 w 1348740"/>
              <a:gd name="connsiteY80" fmla="*/ 3848100 h 5097824"/>
              <a:gd name="connsiteX81" fmla="*/ 960120 w 1348740"/>
              <a:gd name="connsiteY81" fmla="*/ 3886200 h 5097824"/>
              <a:gd name="connsiteX82" fmla="*/ 953453 w 1348740"/>
              <a:gd name="connsiteY82" fmla="*/ 3922395 h 5097824"/>
              <a:gd name="connsiteX83" fmla="*/ 923925 w 1348740"/>
              <a:gd name="connsiteY83" fmla="*/ 3964305 h 5097824"/>
              <a:gd name="connsiteX84" fmla="*/ 903447 w 1348740"/>
              <a:gd name="connsiteY84" fmla="*/ 3989546 h 5097824"/>
              <a:gd name="connsiteX85" fmla="*/ 881063 w 1348740"/>
              <a:gd name="connsiteY85" fmla="*/ 4030503 h 5097824"/>
              <a:gd name="connsiteX86" fmla="*/ 861060 w 1348740"/>
              <a:gd name="connsiteY86" fmla="*/ 4046220 h 5097824"/>
              <a:gd name="connsiteX87" fmla="*/ 853440 w 1348740"/>
              <a:gd name="connsiteY87" fmla="*/ 4069080 h 5097824"/>
              <a:gd name="connsiteX88" fmla="*/ 838200 w 1348740"/>
              <a:gd name="connsiteY88" fmla="*/ 4091940 h 5097824"/>
              <a:gd name="connsiteX89" fmla="*/ 818198 w 1348740"/>
              <a:gd name="connsiteY89" fmla="*/ 4128135 h 5097824"/>
              <a:gd name="connsiteX90" fmla="*/ 807720 w 1348740"/>
              <a:gd name="connsiteY90" fmla="*/ 4160520 h 5097824"/>
              <a:gd name="connsiteX91" fmla="*/ 800100 w 1348740"/>
              <a:gd name="connsiteY91" fmla="*/ 4183380 h 5097824"/>
              <a:gd name="connsiteX92" fmla="*/ 772954 w 1348740"/>
              <a:gd name="connsiteY92" fmla="*/ 4201478 h 5097824"/>
              <a:gd name="connsiteX93" fmla="*/ 765334 w 1348740"/>
              <a:gd name="connsiteY93" fmla="*/ 4221956 h 5097824"/>
              <a:gd name="connsiteX94" fmla="*/ 754380 w 1348740"/>
              <a:gd name="connsiteY94" fmla="*/ 4236720 h 5097824"/>
              <a:gd name="connsiteX95" fmla="*/ 739140 w 1348740"/>
              <a:gd name="connsiteY95" fmla="*/ 4259580 h 5097824"/>
              <a:gd name="connsiteX96" fmla="*/ 716280 w 1348740"/>
              <a:gd name="connsiteY96" fmla="*/ 4267200 h 5097824"/>
              <a:gd name="connsiteX97" fmla="*/ 693420 w 1348740"/>
              <a:gd name="connsiteY97" fmla="*/ 4282440 h 5097824"/>
              <a:gd name="connsiteX98" fmla="*/ 678180 w 1348740"/>
              <a:gd name="connsiteY98" fmla="*/ 4305300 h 5097824"/>
              <a:gd name="connsiteX99" fmla="*/ 655320 w 1348740"/>
              <a:gd name="connsiteY99" fmla="*/ 4320540 h 5097824"/>
              <a:gd name="connsiteX100" fmla="*/ 632460 w 1348740"/>
              <a:gd name="connsiteY100" fmla="*/ 4343400 h 5097824"/>
              <a:gd name="connsiteX101" fmla="*/ 609600 w 1348740"/>
              <a:gd name="connsiteY101" fmla="*/ 4358640 h 5097824"/>
              <a:gd name="connsiteX102" fmla="*/ 586740 w 1348740"/>
              <a:gd name="connsiteY102" fmla="*/ 4381500 h 5097824"/>
              <a:gd name="connsiteX103" fmla="*/ 571500 w 1348740"/>
              <a:gd name="connsiteY103" fmla="*/ 4404360 h 5097824"/>
              <a:gd name="connsiteX104" fmla="*/ 548640 w 1348740"/>
              <a:gd name="connsiteY104" fmla="*/ 4411980 h 5097824"/>
              <a:gd name="connsiteX105" fmla="*/ 525780 w 1348740"/>
              <a:gd name="connsiteY105" fmla="*/ 4434840 h 5097824"/>
              <a:gd name="connsiteX106" fmla="*/ 511969 w 1348740"/>
              <a:gd name="connsiteY106" fmla="*/ 4466272 h 5097824"/>
              <a:gd name="connsiteX107" fmla="*/ 477202 w 1348740"/>
              <a:gd name="connsiteY107" fmla="*/ 4500087 h 5097824"/>
              <a:gd name="connsiteX108" fmla="*/ 442436 w 1348740"/>
              <a:gd name="connsiteY108" fmla="*/ 4533900 h 5097824"/>
              <a:gd name="connsiteX109" fmla="*/ 417196 w 1348740"/>
              <a:gd name="connsiteY109" fmla="*/ 4563428 h 5097824"/>
              <a:gd name="connsiteX110" fmla="*/ 423863 w 1348740"/>
              <a:gd name="connsiteY110" fmla="*/ 4555331 h 5097824"/>
              <a:gd name="connsiteX111" fmla="*/ 385286 w 1348740"/>
              <a:gd name="connsiteY111" fmla="*/ 4584382 h 5097824"/>
              <a:gd name="connsiteX112" fmla="*/ 360522 w 1348740"/>
              <a:gd name="connsiteY112" fmla="*/ 4621530 h 5097824"/>
              <a:gd name="connsiteX113" fmla="*/ 341948 w 1348740"/>
              <a:gd name="connsiteY113" fmla="*/ 4641532 h 5097824"/>
              <a:gd name="connsiteX114" fmla="*/ 312420 w 1348740"/>
              <a:gd name="connsiteY114" fmla="*/ 4678680 h 5097824"/>
              <a:gd name="connsiteX115" fmla="*/ 278606 w 1348740"/>
              <a:gd name="connsiteY115" fmla="*/ 4702016 h 5097824"/>
              <a:gd name="connsiteX116" fmla="*/ 228600 w 1348740"/>
              <a:gd name="connsiteY116" fmla="*/ 4747260 h 5097824"/>
              <a:gd name="connsiteX117" fmla="*/ 219075 w 1348740"/>
              <a:gd name="connsiteY117" fmla="*/ 4755356 h 5097824"/>
              <a:gd name="connsiteX118" fmla="*/ 190500 w 1348740"/>
              <a:gd name="connsiteY118" fmla="*/ 4785360 h 5097824"/>
              <a:gd name="connsiteX119" fmla="*/ 182880 w 1348740"/>
              <a:gd name="connsiteY119" fmla="*/ 4808220 h 5097824"/>
              <a:gd name="connsiteX120" fmla="*/ 152400 w 1348740"/>
              <a:gd name="connsiteY120" fmla="*/ 4842034 h 5097824"/>
              <a:gd name="connsiteX121" fmla="*/ 114300 w 1348740"/>
              <a:gd name="connsiteY121" fmla="*/ 4908232 h 5097824"/>
              <a:gd name="connsiteX122" fmla="*/ 99060 w 1348740"/>
              <a:gd name="connsiteY122" fmla="*/ 4945380 h 5097824"/>
              <a:gd name="connsiteX123" fmla="*/ 76200 w 1348740"/>
              <a:gd name="connsiteY123" fmla="*/ 4960620 h 5097824"/>
              <a:gd name="connsiteX124" fmla="*/ 68580 w 1348740"/>
              <a:gd name="connsiteY124" fmla="*/ 4983480 h 5097824"/>
              <a:gd name="connsiteX125" fmla="*/ 38100 w 1348740"/>
              <a:gd name="connsiteY125" fmla="*/ 5029200 h 5097824"/>
              <a:gd name="connsiteX126" fmla="*/ 22860 w 1348740"/>
              <a:gd name="connsiteY126" fmla="*/ 5074920 h 5097824"/>
              <a:gd name="connsiteX127" fmla="*/ 0 w 1348740"/>
              <a:gd name="connsiteY127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6202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290512 w 1348740"/>
              <a:gd name="connsiteY6" fmla="*/ 201454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81025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87718 w 1348740"/>
              <a:gd name="connsiteY26" fmla="*/ 844391 h 5097824"/>
              <a:gd name="connsiteX27" fmla="*/ 815340 w 1348740"/>
              <a:gd name="connsiteY27" fmla="*/ 876300 h 5097824"/>
              <a:gd name="connsiteX28" fmla="*/ 833914 w 1348740"/>
              <a:gd name="connsiteY28" fmla="*/ 905352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60634 w 1348740"/>
              <a:gd name="connsiteY46" fmla="*/ 1659731 h 5097824"/>
              <a:gd name="connsiteX47" fmla="*/ 1273969 w 1348740"/>
              <a:gd name="connsiteY47" fmla="*/ 1700212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33023 w 1348740"/>
              <a:gd name="connsiteY57" fmla="*/ 2816543 h 5097824"/>
              <a:gd name="connsiteX58" fmla="*/ 1332072 w 1348740"/>
              <a:gd name="connsiteY58" fmla="*/ 2844166 h 5097824"/>
              <a:gd name="connsiteX59" fmla="*/ 1319688 w 1348740"/>
              <a:gd name="connsiteY59" fmla="*/ 2867501 h 5097824"/>
              <a:gd name="connsiteX60" fmla="*/ 1316831 w 1348740"/>
              <a:gd name="connsiteY60" fmla="*/ 2893219 h 5097824"/>
              <a:gd name="connsiteX61" fmla="*/ 1309212 w 1348740"/>
              <a:gd name="connsiteY61" fmla="*/ 2960370 h 5097824"/>
              <a:gd name="connsiteX62" fmla="*/ 1280160 w 1348740"/>
              <a:gd name="connsiteY62" fmla="*/ 3101340 h 5097824"/>
              <a:gd name="connsiteX63" fmla="*/ 1264920 w 1348740"/>
              <a:gd name="connsiteY63" fmla="*/ 3185160 h 5097824"/>
              <a:gd name="connsiteX64" fmla="*/ 1249680 w 1348740"/>
              <a:gd name="connsiteY64" fmla="*/ 3246120 h 5097824"/>
              <a:gd name="connsiteX65" fmla="*/ 1232535 w 1348740"/>
              <a:gd name="connsiteY65" fmla="*/ 3317081 h 5097824"/>
              <a:gd name="connsiteX66" fmla="*/ 1224915 w 1348740"/>
              <a:gd name="connsiteY66" fmla="*/ 3368517 h 5097824"/>
              <a:gd name="connsiteX67" fmla="*/ 1211580 w 1348740"/>
              <a:gd name="connsiteY67" fmla="*/ 3413760 h 5097824"/>
              <a:gd name="connsiteX68" fmla="*/ 1203960 w 1348740"/>
              <a:gd name="connsiteY68" fmla="*/ 3436620 h 5097824"/>
              <a:gd name="connsiteX69" fmla="*/ 1196340 w 1348740"/>
              <a:gd name="connsiteY69" fmla="*/ 3459480 h 5097824"/>
              <a:gd name="connsiteX70" fmla="*/ 1173480 w 1348740"/>
              <a:gd name="connsiteY70" fmla="*/ 3505200 h 5097824"/>
              <a:gd name="connsiteX71" fmla="*/ 1158240 w 1348740"/>
              <a:gd name="connsiteY71" fmla="*/ 3528060 h 5097824"/>
              <a:gd name="connsiteX72" fmla="*/ 1150620 w 1348740"/>
              <a:gd name="connsiteY72" fmla="*/ 3550920 h 5097824"/>
              <a:gd name="connsiteX73" fmla="*/ 1120140 w 1348740"/>
              <a:gd name="connsiteY73" fmla="*/ 3596640 h 5097824"/>
              <a:gd name="connsiteX74" fmla="*/ 1104900 w 1348740"/>
              <a:gd name="connsiteY74" fmla="*/ 3619500 h 5097824"/>
              <a:gd name="connsiteX75" fmla="*/ 1074420 w 1348740"/>
              <a:gd name="connsiteY75" fmla="*/ 3688080 h 5097824"/>
              <a:gd name="connsiteX76" fmla="*/ 1066800 w 1348740"/>
              <a:gd name="connsiteY76" fmla="*/ 3710940 h 5097824"/>
              <a:gd name="connsiteX77" fmla="*/ 1051560 w 1348740"/>
              <a:gd name="connsiteY77" fmla="*/ 3733800 h 5097824"/>
              <a:gd name="connsiteX78" fmla="*/ 1036320 w 1348740"/>
              <a:gd name="connsiteY78" fmla="*/ 3779520 h 5097824"/>
              <a:gd name="connsiteX79" fmla="*/ 1005840 w 1348740"/>
              <a:gd name="connsiteY79" fmla="*/ 3825240 h 5097824"/>
              <a:gd name="connsiteX80" fmla="*/ 990600 w 1348740"/>
              <a:gd name="connsiteY80" fmla="*/ 3848100 h 5097824"/>
              <a:gd name="connsiteX81" fmla="*/ 960120 w 1348740"/>
              <a:gd name="connsiteY81" fmla="*/ 3886200 h 5097824"/>
              <a:gd name="connsiteX82" fmla="*/ 953453 w 1348740"/>
              <a:gd name="connsiteY82" fmla="*/ 3922395 h 5097824"/>
              <a:gd name="connsiteX83" fmla="*/ 923925 w 1348740"/>
              <a:gd name="connsiteY83" fmla="*/ 3964305 h 5097824"/>
              <a:gd name="connsiteX84" fmla="*/ 903447 w 1348740"/>
              <a:gd name="connsiteY84" fmla="*/ 3989546 h 5097824"/>
              <a:gd name="connsiteX85" fmla="*/ 881063 w 1348740"/>
              <a:gd name="connsiteY85" fmla="*/ 4030503 h 5097824"/>
              <a:gd name="connsiteX86" fmla="*/ 861060 w 1348740"/>
              <a:gd name="connsiteY86" fmla="*/ 4046220 h 5097824"/>
              <a:gd name="connsiteX87" fmla="*/ 853440 w 1348740"/>
              <a:gd name="connsiteY87" fmla="*/ 4069080 h 5097824"/>
              <a:gd name="connsiteX88" fmla="*/ 838200 w 1348740"/>
              <a:gd name="connsiteY88" fmla="*/ 4091940 h 5097824"/>
              <a:gd name="connsiteX89" fmla="*/ 818198 w 1348740"/>
              <a:gd name="connsiteY89" fmla="*/ 4128135 h 5097824"/>
              <a:gd name="connsiteX90" fmla="*/ 807720 w 1348740"/>
              <a:gd name="connsiteY90" fmla="*/ 4160520 h 5097824"/>
              <a:gd name="connsiteX91" fmla="*/ 800100 w 1348740"/>
              <a:gd name="connsiteY91" fmla="*/ 4183380 h 5097824"/>
              <a:gd name="connsiteX92" fmla="*/ 772954 w 1348740"/>
              <a:gd name="connsiteY92" fmla="*/ 4201478 h 5097824"/>
              <a:gd name="connsiteX93" fmla="*/ 765334 w 1348740"/>
              <a:gd name="connsiteY93" fmla="*/ 4221956 h 5097824"/>
              <a:gd name="connsiteX94" fmla="*/ 754380 w 1348740"/>
              <a:gd name="connsiteY94" fmla="*/ 4236720 h 5097824"/>
              <a:gd name="connsiteX95" fmla="*/ 739140 w 1348740"/>
              <a:gd name="connsiteY95" fmla="*/ 4259580 h 5097824"/>
              <a:gd name="connsiteX96" fmla="*/ 716280 w 1348740"/>
              <a:gd name="connsiteY96" fmla="*/ 4267200 h 5097824"/>
              <a:gd name="connsiteX97" fmla="*/ 693420 w 1348740"/>
              <a:gd name="connsiteY97" fmla="*/ 4282440 h 5097824"/>
              <a:gd name="connsiteX98" fmla="*/ 678180 w 1348740"/>
              <a:gd name="connsiteY98" fmla="*/ 4305300 h 5097824"/>
              <a:gd name="connsiteX99" fmla="*/ 655320 w 1348740"/>
              <a:gd name="connsiteY99" fmla="*/ 4320540 h 5097824"/>
              <a:gd name="connsiteX100" fmla="*/ 632460 w 1348740"/>
              <a:gd name="connsiteY100" fmla="*/ 4343400 h 5097824"/>
              <a:gd name="connsiteX101" fmla="*/ 609600 w 1348740"/>
              <a:gd name="connsiteY101" fmla="*/ 4358640 h 5097824"/>
              <a:gd name="connsiteX102" fmla="*/ 586740 w 1348740"/>
              <a:gd name="connsiteY102" fmla="*/ 4381500 h 5097824"/>
              <a:gd name="connsiteX103" fmla="*/ 571500 w 1348740"/>
              <a:gd name="connsiteY103" fmla="*/ 4404360 h 5097824"/>
              <a:gd name="connsiteX104" fmla="*/ 548640 w 1348740"/>
              <a:gd name="connsiteY104" fmla="*/ 4411980 h 5097824"/>
              <a:gd name="connsiteX105" fmla="*/ 525780 w 1348740"/>
              <a:gd name="connsiteY105" fmla="*/ 4434840 h 5097824"/>
              <a:gd name="connsiteX106" fmla="*/ 511969 w 1348740"/>
              <a:gd name="connsiteY106" fmla="*/ 4466272 h 5097824"/>
              <a:gd name="connsiteX107" fmla="*/ 477202 w 1348740"/>
              <a:gd name="connsiteY107" fmla="*/ 4500087 h 5097824"/>
              <a:gd name="connsiteX108" fmla="*/ 442436 w 1348740"/>
              <a:gd name="connsiteY108" fmla="*/ 4533900 h 5097824"/>
              <a:gd name="connsiteX109" fmla="*/ 417196 w 1348740"/>
              <a:gd name="connsiteY109" fmla="*/ 4563428 h 5097824"/>
              <a:gd name="connsiteX110" fmla="*/ 423863 w 1348740"/>
              <a:gd name="connsiteY110" fmla="*/ 4555331 h 5097824"/>
              <a:gd name="connsiteX111" fmla="*/ 385286 w 1348740"/>
              <a:gd name="connsiteY111" fmla="*/ 4584382 h 5097824"/>
              <a:gd name="connsiteX112" fmla="*/ 360522 w 1348740"/>
              <a:gd name="connsiteY112" fmla="*/ 4621530 h 5097824"/>
              <a:gd name="connsiteX113" fmla="*/ 341948 w 1348740"/>
              <a:gd name="connsiteY113" fmla="*/ 4641532 h 5097824"/>
              <a:gd name="connsiteX114" fmla="*/ 312420 w 1348740"/>
              <a:gd name="connsiteY114" fmla="*/ 4678680 h 5097824"/>
              <a:gd name="connsiteX115" fmla="*/ 278606 w 1348740"/>
              <a:gd name="connsiteY115" fmla="*/ 4702016 h 5097824"/>
              <a:gd name="connsiteX116" fmla="*/ 228600 w 1348740"/>
              <a:gd name="connsiteY116" fmla="*/ 4747260 h 5097824"/>
              <a:gd name="connsiteX117" fmla="*/ 207168 w 1348740"/>
              <a:gd name="connsiteY117" fmla="*/ 4772025 h 5097824"/>
              <a:gd name="connsiteX118" fmla="*/ 190500 w 1348740"/>
              <a:gd name="connsiteY118" fmla="*/ 4785360 h 5097824"/>
              <a:gd name="connsiteX119" fmla="*/ 182880 w 1348740"/>
              <a:gd name="connsiteY119" fmla="*/ 4808220 h 5097824"/>
              <a:gd name="connsiteX120" fmla="*/ 152400 w 1348740"/>
              <a:gd name="connsiteY120" fmla="*/ 4842034 h 5097824"/>
              <a:gd name="connsiteX121" fmla="*/ 114300 w 1348740"/>
              <a:gd name="connsiteY121" fmla="*/ 4908232 h 5097824"/>
              <a:gd name="connsiteX122" fmla="*/ 99060 w 1348740"/>
              <a:gd name="connsiteY122" fmla="*/ 4945380 h 5097824"/>
              <a:gd name="connsiteX123" fmla="*/ 76200 w 1348740"/>
              <a:gd name="connsiteY123" fmla="*/ 4960620 h 5097824"/>
              <a:gd name="connsiteX124" fmla="*/ 68580 w 1348740"/>
              <a:gd name="connsiteY124" fmla="*/ 4983480 h 5097824"/>
              <a:gd name="connsiteX125" fmla="*/ 38100 w 1348740"/>
              <a:gd name="connsiteY125" fmla="*/ 5029200 h 5097824"/>
              <a:gd name="connsiteX126" fmla="*/ 22860 w 1348740"/>
              <a:gd name="connsiteY126" fmla="*/ 5074920 h 5097824"/>
              <a:gd name="connsiteX127" fmla="*/ 0 w 1348740"/>
              <a:gd name="connsiteY127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6202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290512 w 1348740"/>
              <a:gd name="connsiteY6" fmla="*/ 201454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81025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87718 w 1348740"/>
              <a:gd name="connsiteY26" fmla="*/ 844391 h 5097824"/>
              <a:gd name="connsiteX27" fmla="*/ 815340 w 1348740"/>
              <a:gd name="connsiteY27" fmla="*/ 876300 h 5097824"/>
              <a:gd name="connsiteX28" fmla="*/ 833914 w 1348740"/>
              <a:gd name="connsiteY28" fmla="*/ 905352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60634 w 1348740"/>
              <a:gd name="connsiteY46" fmla="*/ 1659731 h 5097824"/>
              <a:gd name="connsiteX47" fmla="*/ 1273969 w 1348740"/>
              <a:gd name="connsiteY47" fmla="*/ 1700212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33023 w 1348740"/>
              <a:gd name="connsiteY57" fmla="*/ 2816543 h 5097824"/>
              <a:gd name="connsiteX58" fmla="*/ 1332072 w 1348740"/>
              <a:gd name="connsiteY58" fmla="*/ 2844166 h 5097824"/>
              <a:gd name="connsiteX59" fmla="*/ 1319688 w 1348740"/>
              <a:gd name="connsiteY59" fmla="*/ 2867501 h 5097824"/>
              <a:gd name="connsiteX60" fmla="*/ 1316831 w 1348740"/>
              <a:gd name="connsiteY60" fmla="*/ 2893219 h 5097824"/>
              <a:gd name="connsiteX61" fmla="*/ 1309212 w 1348740"/>
              <a:gd name="connsiteY61" fmla="*/ 2960370 h 5097824"/>
              <a:gd name="connsiteX62" fmla="*/ 1280160 w 1348740"/>
              <a:gd name="connsiteY62" fmla="*/ 3101340 h 5097824"/>
              <a:gd name="connsiteX63" fmla="*/ 1264920 w 1348740"/>
              <a:gd name="connsiteY63" fmla="*/ 3185160 h 5097824"/>
              <a:gd name="connsiteX64" fmla="*/ 1249680 w 1348740"/>
              <a:gd name="connsiteY64" fmla="*/ 3246120 h 5097824"/>
              <a:gd name="connsiteX65" fmla="*/ 1232535 w 1348740"/>
              <a:gd name="connsiteY65" fmla="*/ 3317081 h 5097824"/>
              <a:gd name="connsiteX66" fmla="*/ 1224915 w 1348740"/>
              <a:gd name="connsiteY66" fmla="*/ 3368517 h 5097824"/>
              <a:gd name="connsiteX67" fmla="*/ 1211580 w 1348740"/>
              <a:gd name="connsiteY67" fmla="*/ 3413760 h 5097824"/>
              <a:gd name="connsiteX68" fmla="*/ 1203960 w 1348740"/>
              <a:gd name="connsiteY68" fmla="*/ 3436620 h 5097824"/>
              <a:gd name="connsiteX69" fmla="*/ 1196340 w 1348740"/>
              <a:gd name="connsiteY69" fmla="*/ 3459480 h 5097824"/>
              <a:gd name="connsiteX70" fmla="*/ 1173480 w 1348740"/>
              <a:gd name="connsiteY70" fmla="*/ 3505200 h 5097824"/>
              <a:gd name="connsiteX71" fmla="*/ 1158240 w 1348740"/>
              <a:gd name="connsiteY71" fmla="*/ 3528060 h 5097824"/>
              <a:gd name="connsiteX72" fmla="*/ 1150620 w 1348740"/>
              <a:gd name="connsiteY72" fmla="*/ 3550920 h 5097824"/>
              <a:gd name="connsiteX73" fmla="*/ 1120140 w 1348740"/>
              <a:gd name="connsiteY73" fmla="*/ 3596640 h 5097824"/>
              <a:gd name="connsiteX74" fmla="*/ 1104900 w 1348740"/>
              <a:gd name="connsiteY74" fmla="*/ 3619500 h 5097824"/>
              <a:gd name="connsiteX75" fmla="*/ 1074420 w 1348740"/>
              <a:gd name="connsiteY75" fmla="*/ 3688080 h 5097824"/>
              <a:gd name="connsiteX76" fmla="*/ 1066800 w 1348740"/>
              <a:gd name="connsiteY76" fmla="*/ 3710940 h 5097824"/>
              <a:gd name="connsiteX77" fmla="*/ 1051560 w 1348740"/>
              <a:gd name="connsiteY77" fmla="*/ 3733800 h 5097824"/>
              <a:gd name="connsiteX78" fmla="*/ 1036320 w 1348740"/>
              <a:gd name="connsiteY78" fmla="*/ 3779520 h 5097824"/>
              <a:gd name="connsiteX79" fmla="*/ 1005840 w 1348740"/>
              <a:gd name="connsiteY79" fmla="*/ 3825240 h 5097824"/>
              <a:gd name="connsiteX80" fmla="*/ 990600 w 1348740"/>
              <a:gd name="connsiteY80" fmla="*/ 3848100 h 5097824"/>
              <a:gd name="connsiteX81" fmla="*/ 960120 w 1348740"/>
              <a:gd name="connsiteY81" fmla="*/ 3886200 h 5097824"/>
              <a:gd name="connsiteX82" fmla="*/ 953453 w 1348740"/>
              <a:gd name="connsiteY82" fmla="*/ 3922395 h 5097824"/>
              <a:gd name="connsiteX83" fmla="*/ 923925 w 1348740"/>
              <a:gd name="connsiteY83" fmla="*/ 3964305 h 5097824"/>
              <a:gd name="connsiteX84" fmla="*/ 903447 w 1348740"/>
              <a:gd name="connsiteY84" fmla="*/ 3989546 h 5097824"/>
              <a:gd name="connsiteX85" fmla="*/ 881063 w 1348740"/>
              <a:gd name="connsiteY85" fmla="*/ 4030503 h 5097824"/>
              <a:gd name="connsiteX86" fmla="*/ 861060 w 1348740"/>
              <a:gd name="connsiteY86" fmla="*/ 4046220 h 5097824"/>
              <a:gd name="connsiteX87" fmla="*/ 853440 w 1348740"/>
              <a:gd name="connsiteY87" fmla="*/ 4069080 h 5097824"/>
              <a:gd name="connsiteX88" fmla="*/ 838200 w 1348740"/>
              <a:gd name="connsiteY88" fmla="*/ 4091940 h 5097824"/>
              <a:gd name="connsiteX89" fmla="*/ 818198 w 1348740"/>
              <a:gd name="connsiteY89" fmla="*/ 4128135 h 5097824"/>
              <a:gd name="connsiteX90" fmla="*/ 807720 w 1348740"/>
              <a:gd name="connsiteY90" fmla="*/ 4160520 h 5097824"/>
              <a:gd name="connsiteX91" fmla="*/ 800100 w 1348740"/>
              <a:gd name="connsiteY91" fmla="*/ 4183380 h 5097824"/>
              <a:gd name="connsiteX92" fmla="*/ 772954 w 1348740"/>
              <a:gd name="connsiteY92" fmla="*/ 4201478 h 5097824"/>
              <a:gd name="connsiteX93" fmla="*/ 765334 w 1348740"/>
              <a:gd name="connsiteY93" fmla="*/ 4221956 h 5097824"/>
              <a:gd name="connsiteX94" fmla="*/ 754380 w 1348740"/>
              <a:gd name="connsiteY94" fmla="*/ 4236720 h 5097824"/>
              <a:gd name="connsiteX95" fmla="*/ 739140 w 1348740"/>
              <a:gd name="connsiteY95" fmla="*/ 4259580 h 5097824"/>
              <a:gd name="connsiteX96" fmla="*/ 716280 w 1348740"/>
              <a:gd name="connsiteY96" fmla="*/ 4267200 h 5097824"/>
              <a:gd name="connsiteX97" fmla="*/ 693420 w 1348740"/>
              <a:gd name="connsiteY97" fmla="*/ 4282440 h 5097824"/>
              <a:gd name="connsiteX98" fmla="*/ 678180 w 1348740"/>
              <a:gd name="connsiteY98" fmla="*/ 4305300 h 5097824"/>
              <a:gd name="connsiteX99" fmla="*/ 655320 w 1348740"/>
              <a:gd name="connsiteY99" fmla="*/ 4320540 h 5097824"/>
              <a:gd name="connsiteX100" fmla="*/ 632460 w 1348740"/>
              <a:gd name="connsiteY100" fmla="*/ 4343400 h 5097824"/>
              <a:gd name="connsiteX101" fmla="*/ 609600 w 1348740"/>
              <a:gd name="connsiteY101" fmla="*/ 4358640 h 5097824"/>
              <a:gd name="connsiteX102" fmla="*/ 586740 w 1348740"/>
              <a:gd name="connsiteY102" fmla="*/ 4381500 h 5097824"/>
              <a:gd name="connsiteX103" fmla="*/ 571500 w 1348740"/>
              <a:gd name="connsiteY103" fmla="*/ 4404360 h 5097824"/>
              <a:gd name="connsiteX104" fmla="*/ 548640 w 1348740"/>
              <a:gd name="connsiteY104" fmla="*/ 4411980 h 5097824"/>
              <a:gd name="connsiteX105" fmla="*/ 525780 w 1348740"/>
              <a:gd name="connsiteY105" fmla="*/ 4434840 h 5097824"/>
              <a:gd name="connsiteX106" fmla="*/ 511969 w 1348740"/>
              <a:gd name="connsiteY106" fmla="*/ 4466272 h 5097824"/>
              <a:gd name="connsiteX107" fmla="*/ 477202 w 1348740"/>
              <a:gd name="connsiteY107" fmla="*/ 4500087 h 5097824"/>
              <a:gd name="connsiteX108" fmla="*/ 442436 w 1348740"/>
              <a:gd name="connsiteY108" fmla="*/ 4533900 h 5097824"/>
              <a:gd name="connsiteX109" fmla="*/ 417196 w 1348740"/>
              <a:gd name="connsiteY109" fmla="*/ 4563428 h 5097824"/>
              <a:gd name="connsiteX110" fmla="*/ 423863 w 1348740"/>
              <a:gd name="connsiteY110" fmla="*/ 4555331 h 5097824"/>
              <a:gd name="connsiteX111" fmla="*/ 385286 w 1348740"/>
              <a:gd name="connsiteY111" fmla="*/ 4584382 h 5097824"/>
              <a:gd name="connsiteX112" fmla="*/ 360522 w 1348740"/>
              <a:gd name="connsiteY112" fmla="*/ 4621530 h 5097824"/>
              <a:gd name="connsiteX113" fmla="*/ 341948 w 1348740"/>
              <a:gd name="connsiteY113" fmla="*/ 4641532 h 5097824"/>
              <a:gd name="connsiteX114" fmla="*/ 312420 w 1348740"/>
              <a:gd name="connsiteY114" fmla="*/ 4678680 h 5097824"/>
              <a:gd name="connsiteX115" fmla="*/ 278606 w 1348740"/>
              <a:gd name="connsiteY115" fmla="*/ 4702016 h 5097824"/>
              <a:gd name="connsiteX116" fmla="*/ 254794 w 1348740"/>
              <a:gd name="connsiteY116" fmla="*/ 4730591 h 5097824"/>
              <a:gd name="connsiteX117" fmla="*/ 207168 w 1348740"/>
              <a:gd name="connsiteY117" fmla="*/ 4772025 h 5097824"/>
              <a:gd name="connsiteX118" fmla="*/ 190500 w 1348740"/>
              <a:gd name="connsiteY118" fmla="*/ 4785360 h 5097824"/>
              <a:gd name="connsiteX119" fmla="*/ 182880 w 1348740"/>
              <a:gd name="connsiteY119" fmla="*/ 4808220 h 5097824"/>
              <a:gd name="connsiteX120" fmla="*/ 152400 w 1348740"/>
              <a:gd name="connsiteY120" fmla="*/ 4842034 h 5097824"/>
              <a:gd name="connsiteX121" fmla="*/ 114300 w 1348740"/>
              <a:gd name="connsiteY121" fmla="*/ 4908232 h 5097824"/>
              <a:gd name="connsiteX122" fmla="*/ 99060 w 1348740"/>
              <a:gd name="connsiteY122" fmla="*/ 4945380 h 5097824"/>
              <a:gd name="connsiteX123" fmla="*/ 76200 w 1348740"/>
              <a:gd name="connsiteY123" fmla="*/ 4960620 h 5097824"/>
              <a:gd name="connsiteX124" fmla="*/ 68580 w 1348740"/>
              <a:gd name="connsiteY124" fmla="*/ 4983480 h 5097824"/>
              <a:gd name="connsiteX125" fmla="*/ 38100 w 1348740"/>
              <a:gd name="connsiteY125" fmla="*/ 5029200 h 5097824"/>
              <a:gd name="connsiteX126" fmla="*/ 22860 w 1348740"/>
              <a:gd name="connsiteY126" fmla="*/ 5074920 h 5097824"/>
              <a:gd name="connsiteX127" fmla="*/ 0 w 1348740"/>
              <a:gd name="connsiteY127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6202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290512 w 1348740"/>
              <a:gd name="connsiteY6" fmla="*/ 201454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81025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87718 w 1348740"/>
              <a:gd name="connsiteY26" fmla="*/ 844391 h 5097824"/>
              <a:gd name="connsiteX27" fmla="*/ 815340 w 1348740"/>
              <a:gd name="connsiteY27" fmla="*/ 876300 h 5097824"/>
              <a:gd name="connsiteX28" fmla="*/ 833914 w 1348740"/>
              <a:gd name="connsiteY28" fmla="*/ 905352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60634 w 1348740"/>
              <a:gd name="connsiteY46" fmla="*/ 1659731 h 5097824"/>
              <a:gd name="connsiteX47" fmla="*/ 1273969 w 1348740"/>
              <a:gd name="connsiteY47" fmla="*/ 1700212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33023 w 1348740"/>
              <a:gd name="connsiteY57" fmla="*/ 2816543 h 5097824"/>
              <a:gd name="connsiteX58" fmla="*/ 1332072 w 1348740"/>
              <a:gd name="connsiteY58" fmla="*/ 2844166 h 5097824"/>
              <a:gd name="connsiteX59" fmla="*/ 1319688 w 1348740"/>
              <a:gd name="connsiteY59" fmla="*/ 2867501 h 5097824"/>
              <a:gd name="connsiteX60" fmla="*/ 1316831 w 1348740"/>
              <a:gd name="connsiteY60" fmla="*/ 2893219 h 5097824"/>
              <a:gd name="connsiteX61" fmla="*/ 1309212 w 1348740"/>
              <a:gd name="connsiteY61" fmla="*/ 2960370 h 5097824"/>
              <a:gd name="connsiteX62" fmla="*/ 1280160 w 1348740"/>
              <a:gd name="connsiteY62" fmla="*/ 3101340 h 5097824"/>
              <a:gd name="connsiteX63" fmla="*/ 1264920 w 1348740"/>
              <a:gd name="connsiteY63" fmla="*/ 3185160 h 5097824"/>
              <a:gd name="connsiteX64" fmla="*/ 1249680 w 1348740"/>
              <a:gd name="connsiteY64" fmla="*/ 3246120 h 5097824"/>
              <a:gd name="connsiteX65" fmla="*/ 1232535 w 1348740"/>
              <a:gd name="connsiteY65" fmla="*/ 3317081 h 5097824"/>
              <a:gd name="connsiteX66" fmla="*/ 1224915 w 1348740"/>
              <a:gd name="connsiteY66" fmla="*/ 3368517 h 5097824"/>
              <a:gd name="connsiteX67" fmla="*/ 1211580 w 1348740"/>
              <a:gd name="connsiteY67" fmla="*/ 3413760 h 5097824"/>
              <a:gd name="connsiteX68" fmla="*/ 1203960 w 1348740"/>
              <a:gd name="connsiteY68" fmla="*/ 3436620 h 5097824"/>
              <a:gd name="connsiteX69" fmla="*/ 1196340 w 1348740"/>
              <a:gd name="connsiteY69" fmla="*/ 3459480 h 5097824"/>
              <a:gd name="connsiteX70" fmla="*/ 1173480 w 1348740"/>
              <a:gd name="connsiteY70" fmla="*/ 3505200 h 5097824"/>
              <a:gd name="connsiteX71" fmla="*/ 1158240 w 1348740"/>
              <a:gd name="connsiteY71" fmla="*/ 3528060 h 5097824"/>
              <a:gd name="connsiteX72" fmla="*/ 1150620 w 1348740"/>
              <a:gd name="connsiteY72" fmla="*/ 3550920 h 5097824"/>
              <a:gd name="connsiteX73" fmla="*/ 1120140 w 1348740"/>
              <a:gd name="connsiteY73" fmla="*/ 3596640 h 5097824"/>
              <a:gd name="connsiteX74" fmla="*/ 1104900 w 1348740"/>
              <a:gd name="connsiteY74" fmla="*/ 3619500 h 5097824"/>
              <a:gd name="connsiteX75" fmla="*/ 1074420 w 1348740"/>
              <a:gd name="connsiteY75" fmla="*/ 3688080 h 5097824"/>
              <a:gd name="connsiteX76" fmla="*/ 1066800 w 1348740"/>
              <a:gd name="connsiteY76" fmla="*/ 3710940 h 5097824"/>
              <a:gd name="connsiteX77" fmla="*/ 1051560 w 1348740"/>
              <a:gd name="connsiteY77" fmla="*/ 3733800 h 5097824"/>
              <a:gd name="connsiteX78" fmla="*/ 1036320 w 1348740"/>
              <a:gd name="connsiteY78" fmla="*/ 3779520 h 5097824"/>
              <a:gd name="connsiteX79" fmla="*/ 1005840 w 1348740"/>
              <a:gd name="connsiteY79" fmla="*/ 3825240 h 5097824"/>
              <a:gd name="connsiteX80" fmla="*/ 990600 w 1348740"/>
              <a:gd name="connsiteY80" fmla="*/ 3848100 h 5097824"/>
              <a:gd name="connsiteX81" fmla="*/ 960120 w 1348740"/>
              <a:gd name="connsiteY81" fmla="*/ 3886200 h 5097824"/>
              <a:gd name="connsiteX82" fmla="*/ 953453 w 1348740"/>
              <a:gd name="connsiteY82" fmla="*/ 3922395 h 5097824"/>
              <a:gd name="connsiteX83" fmla="*/ 923925 w 1348740"/>
              <a:gd name="connsiteY83" fmla="*/ 3964305 h 5097824"/>
              <a:gd name="connsiteX84" fmla="*/ 903447 w 1348740"/>
              <a:gd name="connsiteY84" fmla="*/ 3989546 h 5097824"/>
              <a:gd name="connsiteX85" fmla="*/ 881063 w 1348740"/>
              <a:gd name="connsiteY85" fmla="*/ 4030503 h 5097824"/>
              <a:gd name="connsiteX86" fmla="*/ 861060 w 1348740"/>
              <a:gd name="connsiteY86" fmla="*/ 4046220 h 5097824"/>
              <a:gd name="connsiteX87" fmla="*/ 853440 w 1348740"/>
              <a:gd name="connsiteY87" fmla="*/ 4069080 h 5097824"/>
              <a:gd name="connsiteX88" fmla="*/ 838200 w 1348740"/>
              <a:gd name="connsiteY88" fmla="*/ 4091940 h 5097824"/>
              <a:gd name="connsiteX89" fmla="*/ 818198 w 1348740"/>
              <a:gd name="connsiteY89" fmla="*/ 4128135 h 5097824"/>
              <a:gd name="connsiteX90" fmla="*/ 807720 w 1348740"/>
              <a:gd name="connsiteY90" fmla="*/ 4160520 h 5097824"/>
              <a:gd name="connsiteX91" fmla="*/ 800100 w 1348740"/>
              <a:gd name="connsiteY91" fmla="*/ 4183380 h 5097824"/>
              <a:gd name="connsiteX92" fmla="*/ 772954 w 1348740"/>
              <a:gd name="connsiteY92" fmla="*/ 4201478 h 5097824"/>
              <a:gd name="connsiteX93" fmla="*/ 765334 w 1348740"/>
              <a:gd name="connsiteY93" fmla="*/ 4221956 h 5097824"/>
              <a:gd name="connsiteX94" fmla="*/ 754380 w 1348740"/>
              <a:gd name="connsiteY94" fmla="*/ 4236720 h 5097824"/>
              <a:gd name="connsiteX95" fmla="*/ 739140 w 1348740"/>
              <a:gd name="connsiteY95" fmla="*/ 4259580 h 5097824"/>
              <a:gd name="connsiteX96" fmla="*/ 716280 w 1348740"/>
              <a:gd name="connsiteY96" fmla="*/ 4267200 h 5097824"/>
              <a:gd name="connsiteX97" fmla="*/ 693420 w 1348740"/>
              <a:gd name="connsiteY97" fmla="*/ 4282440 h 5097824"/>
              <a:gd name="connsiteX98" fmla="*/ 678180 w 1348740"/>
              <a:gd name="connsiteY98" fmla="*/ 4305300 h 5097824"/>
              <a:gd name="connsiteX99" fmla="*/ 655320 w 1348740"/>
              <a:gd name="connsiteY99" fmla="*/ 4320540 h 5097824"/>
              <a:gd name="connsiteX100" fmla="*/ 632460 w 1348740"/>
              <a:gd name="connsiteY100" fmla="*/ 4343400 h 5097824"/>
              <a:gd name="connsiteX101" fmla="*/ 609600 w 1348740"/>
              <a:gd name="connsiteY101" fmla="*/ 4358640 h 5097824"/>
              <a:gd name="connsiteX102" fmla="*/ 586740 w 1348740"/>
              <a:gd name="connsiteY102" fmla="*/ 4381500 h 5097824"/>
              <a:gd name="connsiteX103" fmla="*/ 571500 w 1348740"/>
              <a:gd name="connsiteY103" fmla="*/ 4404360 h 5097824"/>
              <a:gd name="connsiteX104" fmla="*/ 548640 w 1348740"/>
              <a:gd name="connsiteY104" fmla="*/ 4411980 h 5097824"/>
              <a:gd name="connsiteX105" fmla="*/ 525780 w 1348740"/>
              <a:gd name="connsiteY105" fmla="*/ 4434840 h 5097824"/>
              <a:gd name="connsiteX106" fmla="*/ 511969 w 1348740"/>
              <a:gd name="connsiteY106" fmla="*/ 4466272 h 5097824"/>
              <a:gd name="connsiteX107" fmla="*/ 477202 w 1348740"/>
              <a:gd name="connsiteY107" fmla="*/ 4500087 h 5097824"/>
              <a:gd name="connsiteX108" fmla="*/ 442436 w 1348740"/>
              <a:gd name="connsiteY108" fmla="*/ 4533900 h 5097824"/>
              <a:gd name="connsiteX109" fmla="*/ 417196 w 1348740"/>
              <a:gd name="connsiteY109" fmla="*/ 4563428 h 5097824"/>
              <a:gd name="connsiteX110" fmla="*/ 423863 w 1348740"/>
              <a:gd name="connsiteY110" fmla="*/ 4555331 h 5097824"/>
              <a:gd name="connsiteX111" fmla="*/ 385286 w 1348740"/>
              <a:gd name="connsiteY111" fmla="*/ 4584382 h 5097824"/>
              <a:gd name="connsiteX112" fmla="*/ 360522 w 1348740"/>
              <a:gd name="connsiteY112" fmla="*/ 4621530 h 5097824"/>
              <a:gd name="connsiteX113" fmla="*/ 341948 w 1348740"/>
              <a:gd name="connsiteY113" fmla="*/ 4641532 h 5097824"/>
              <a:gd name="connsiteX114" fmla="*/ 312420 w 1348740"/>
              <a:gd name="connsiteY114" fmla="*/ 4678680 h 5097824"/>
              <a:gd name="connsiteX115" fmla="*/ 278606 w 1348740"/>
              <a:gd name="connsiteY115" fmla="*/ 4702016 h 5097824"/>
              <a:gd name="connsiteX116" fmla="*/ 254794 w 1348740"/>
              <a:gd name="connsiteY116" fmla="*/ 4730591 h 5097824"/>
              <a:gd name="connsiteX117" fmla="*/ 207168 w 1348740"/>
              <a:gd name="connsiteY117" fmla="*/ 4772025 h 5097824"/>
              <a:gd name="connsiteX118" fmla="*/ 190500 w 1348740"/>
              <a:gd name="connsiteY118" fmla="*/ 4785360 h 5097824"/>
              <a:gd name="connsiteX119" fmla="*/ 180499 w 1348740"/>
              <a:gd name="connsiteY119" fmla="*/ 4815364 h 5097824"/>
              <a:gd name="connsiteX120" fmla="*/ 152400 w 1348740"/>
              <a:gd name="connsiteY120" fmla="*/ 4842034 h 5097824"/>
              <a:gd name="connsiteX121" fmla="*/ 114300 w 1348740"/>
              <a:gd name="connsiteY121" fmla="*/ 4908232 h 5097824"/>
              <a:gd name="connsiteX122" fmla="*/ 99060 w 1348740"/>
              <a:gd name="connsiteY122" fmla="*/ 4945380 h 5097824"/>
              <a:gd name="connsiteX123" fmla="*/ 76200 w 1348740"/>
              <a:gd name="connsiteY123" fmla="*/ 4960620 h 5097824"/>
              <a:gd name="connsiteX124" fmla="*/ 68580 w 1348740"/>
              <a:gd name="connsiteY124" fmla="*/ 4983480 h 5097824"/>
              <a:gd name="connsiteX125" fmla="*/ 38100 w 1348740"/>
              <a:gd name="connsiteY125" fmla="*/ 5029200 h 5097824"/>
              <a:gd name="connsiteX126" fmla="*/ 22860 w 1348740"/>
              <a:gd name="connsiteY126" fmla="*/ 5074920 h 5097824"/>
              <a:gd name="connsiteX127" fmla="*/ 0 w 1348740"/>
              <a:gd name="connsiteY127" fmla="*/ 5097780 h 5097824"/>
              <a:gd name="connsiteX0" fmla="*/ 114300 w 1348740"/>
              <a:gd name="connsiteY0" fmla="*/ 0 h 5097824"/>
              <a:gd name="connsiteX1" fmla="*/ 137160 w 1348740"/>
              <a:gd name="connsiteY1" fmla="*/ 38100 h 5097824"/>
              <a:gd name="connsiteX2" fmla="*/ 155257 w 1348740"/>
              <a:gd name="connsiteY2" fmla="*/ 65246 h 5097824"/>
              <a:gd name="connsiteX3" fmla="*/ 190500 w 1348740"/>
              <a:gd name="connsiteY3" fmla="*/ 96202 h 5097824"/>
              <a:gd name="connsiteX4" fmla="*/ 228600 w 1348740"/>
              <a:gd name="connsiteY4" fmla="*/ 137160 h 5097824"/>
              <a:gd name="connsiteX5" fmla="*/ 258604 w 1348740"/>
              <a:gd name="connsiteY5" fmla="*/ 161925 h 5097824"/>
              <a:gd name="connsiteX6" fmla="*/ 290512 w 1348740"/>
              <a:gd name="connsiteY6" fmla="*/ 201454 h 5097824"/>
              <a:gd name="connsiteX7" fmla="*/ 335280 w 1348740"/>
              <a:gd name="connsiteY7" fmla="*/ 259080 h 5097824"/>
              <a:gd name="connsiteX8" fmla="*/ 373380 w 1348740"/>
              <a:gd name="connsiteY8" fmla="*/ 304800 h 5097824"/>
              <a:gd name="connsiteX9" fmla="*/ 395287 w 1348740"/>
              <a:gd name="connsiteY9" fmla="*/ 332422 h 5097824"/>
              <a:gd name="connsiteX10" fmla="*/ 411480 w 1348740"/>
              <a:gd name="connsiteY10" fmla="*/ 373380 h 5097824"/>
              <a:gd name="connsiteX11" fmla="*/ 426720 w 1348740"/>
              <a:gd name="connsiteY11" fmla="*/ 396240 h 5097824"/>
              <a:gd name="connsiteX12" fmla="*/ 449580 w 1348740"/>
              <a:gd name="connsiteY12" fmla="*/ 411480 h 5097824"/>
              <a:gd name="connsiteX13" fmla="*/ 457200 w 1348740"/>
              <a:gd name="connsiteY13" fmla="*/ 434340 h 5097824"/>
              <a:gd name="connsiteX14" fmla="*/ 480060 w 1348740"/>
              <a:gd name="connsiteY14" fmla="*/ 458628 h 5097824"/>
              <a:gd name="connsiteX15" fmla="*/ 495300 w 1348740"/>
              <a:gd name="connsiteY15" fmla="*/ 487680 h 5097824"/>
              <a:gd name="connsiteX16" fmla="*/ 525780 w 1348740"/>
              <a:gd name="connsiteY16" fmla="*/ 533400 h 5097824"/>
              <a:gd name="connsiteX17" fmla="*/ 541020 w 1348740"/>
              <a:gd name="connsiteY17" fmla="*/ 556260 h 5097824"/>
              <a:gd name="connsiteX18" fmla="*/ 563880 w 1348740"/>
              <a:gd name="connsiteY18" fmla="*/ 581025 h 5097824"/>
              <a:gd name="connsiteX19" fmla="*/ 579120 w 1348740"/>
              <a:gd name="connsiteY19" fmla="*/ 617220 h 5097824"/>
              <a:gd name="connsiteX20" fmla="*/ 609600 w 1348740"/>
              <a:gd name="connsiteY20" fmla="*/ 662940 h 5097824"/>
              <a:gd name="connsiteX21" fmla="*/ 645318 w 1348740"/>
              <a:gd name="connsiteY21" fmla="*/ 710088 h 5097824"/>
              <a:gd name="connsiteX22" fmla="*/ 677227 w 1348740"/>
              <a:gd name="connsiteY22" fmla="*/ 740092 h 5097824"/>
              <a:gd name="connsiteX23" fmla="*/ 718185 w 1348740"/>
              <a:gd name="connsiteY23" fmla="*/ 780098 h 5097824"/>
              <a:gd name="connsiteX24" fmla="*/ 750094 w 1348740"/>
              <a:gd name="connsiteY24" fmla="*/ 821531 h 5097824"/>
              <a:gd name="connsiteX25" fmla="*/ 746760 w 1348740"/>
              <a:gd name="connsiteY25" fmla="*/ 815340 h 5097824"/>
              <a:gd name="connsiteX26" fmla="*/ 787718 w 1348740"/>
              <a:gd name="connsiteY26" fmla="*/ 844391 h 5097824"/>
              <a:gd name="connsiteX27" fmla="*/ 815340 w 1348740"/>
              <a:gd name="connsiteY27" fmla="*/ 876300 h 5097824"/>
              <a:gd name="connsiteX28" fmla="*/ 833914 w 1348740"/>
              <a:gd name="connsiteY28" fmla="*/ 905352 h 5097824"/>
              <a:gd name="connsiteX29" fmla="*/ 861060 w 1348740"/>
              <a:gd name="connsiteY29" fmla="*/ 944880 h 5097824"/>
              <a:gd name="connsiteX30" fmla="*/ 868680 w 1348740"/>
              <a:gd name="connsiteY30" fmla="*/ 967740 h 5097824"/>
              <a:gd name="connsiteX31" fmla="*/ 900589 w 1348740"/>
              <a:gd name="connsiteY31" fmla="*/ 1007269 h 5097824"/>
              <a:gd name="connsiteX32" fmla="*/ 957739 w 1348740"/>
              <a:gd name="connsiteY32" fmla="*/ 1063943 h 5097824"/>
              <a:gd name="connsiteX33" fmla="*/ 990600 w 1348740"/>
              <a:gd name="connsiteY33" fmla="*/ 1112520 h 5097824"/>
              <a:gd name="connsiteX34" fmla="*/ 1021080 w 1348740"/>
              <a:gd name="connsiteY34" fmla="*/ 1158240 h 5097824"/>
              <a:gd name="connsiteX35" fmla="*/ 1036320 w 1348740"/>
              <a:gd name="connsiteY35" fmla="*/ 1203960 h 5097824"/>
              <a:gd name="connsiteX36" fmla="*/ 1074420 w 1348740"/>
              <a:gd name="connsiteY36" fmla="*/ 1249680 h 5097824"/>
              <a:gd name="connsiteX37" fmla="*/ 1097280 w 1348740"/>
              <a:gd name="connsiteY37" fmla="*/ 1295400 h 5097824"/>
              <a:gd name="connsiteX38" fmla="*/ 1112520 w 1348740"/>
              <a:gd name="connsiteY38" fmla="*/ 1341120 h 5097824"/>
              <a:gd name="connsiteX39" fmla="*/ 1127760 w 1348740"/>
              <a:gd name="connsiteY39" fmla="*/ 1363980 h 5097824"/>
              <a:gd name="connsiteX40" fmla="*/ 1143000 w 1348740"/>
              <a:gd name="connsiteY40" fmla="*/ 1417320 h 5097824"/>
              <a:gd name="connsiteX41" fmla="*/ 1158240 w 1348740"/>
              <a:gd name="connsiteY41" fmla="*/ 1463040 h 5097824"/>
              <a:gd name="connsiteX42" fmla="*/ 1190149 w 1348740"/>
              <a:gd name="connsiteY42" fmla="*/ 1511617 h 5097824"/>
              <a:gd name="connsiteX43" fmla="*/ 1228725 w 1348740"/>
              <a:gd name="connsiteY43" fmla="*/ 1584960 h 5097824"/>
              <a:gd name="connsiteX44" fmla="*/ 1234440 w 1348740"/>
              <a:gd name="connsiteY44" fmla="*/ 1607820 h 5097824"/>
              <a:gd name="connsiteX45" fmla="*/ 1251585 w 1348740"/>
              <a:gd name="connsiteY45" fmla="*/ 1640205 h 5097824"/>
              <a:gd name="connsiteX46" fmla="*/ 1260634 w 1348740"/>
              <a:gd name="connsiteY46" fmla="*/ 1659731 h 5097824"/>
              <a:gd name="connsiteX47" fmla="*/ 1273969 w 1348740"/>
              <a:gd name="connsiteY47" fmla="*/ 1700212 h 5097824"/>
              <a:gd name="connsiteX48" fmla="*/ 1285875 w 1348740"/>
              <a:gd name="connsiteY48" fmla="*/ 1747837 h 5097824"/>
              <a:gd name="connsiteX49" fmla="*/ 1303020 w 1348740"/>
              <a:gd name="connsiteY49" fmla="*/ 1836420 h 5097824"/>
              <a:gd name="connsiteX50" fmla="*/ 1310640 w 1348740"/>
              <a:gd name="connsiteY50" fmla="*/ 1859280 h 5097824"/>
              <a:gd name="connsiteX51" fmla="*/ 1318260 w 1348740"/>
              <a:gd name="connsiteY51" fmla="*/ 1897380 h 5097824"/>
              <a:gd name="connsiteX52" fmla="*/ 1325880 w 1348740"/>
              <a:gd name="connsiteY52" fmla="*/ 1920240 h 5097824"/>
              <a:gd name="connsiteX53" fmla="*/ 1333500 w 1348740"/>
              <a:gd name="connsiteY53" fmla="*/ 1965960 h 5097824"/>
              <a:gd name="connsiteX54" fmla="*/ 1341120 w 1348740"/>
              <a:gd name="connsiteY54" fmla="*/ 1996440 h 5097824"/>
              <a:gd name="connsiteX55" fmla="*/ 1348740 w 1348740"/>
              <a:gd name="connsiteY55" fmla="*/ 2446020 h 5097824"/>
              <a:gd name="connsiteX56" fmla="*/ 1341120 w 1348740"/>
              <a:gd name="connsiteY56" fmla="*/ 2766060 h 5097824"/>
              <a:gd name="connsiteX57" fmla="*/ 1333023 w 1348740"/>
              <a:gd name="connsiteY57" fmla="*/ 2816543 h 5097824"/>
              <a:gd name="connsiteX58" fmla="*/ 1332072 w 1348740"/>
              <a:gd name="connsiteY58" fmla="*/ 2844166 h 5097824"/>
              <a:gd name="connsiteX59" fmla="*/ 1319688 w 1348740"/>
              <a:gd name="connsiteY59" fmla="*/ 2867501 h 5097824"/>
              <a:gd name="connsiteX60" fmla="*/ 1316831 w 1348740"/>
              <a:gd name="connsiteY60" fmla="*/ 2893219 h 5097824"/>
              <a:gd name="connsiteX61" fmla="*/ 1309212 w 1348740"/>
              <a:gd name="connsiteY61" fmla="*/ 2960370 h 5097824"/>
              <a:gd name="connsiteX62" fmla="*/ 1280160 w 1348740"/>
              <a:gd name="connsiteY62" fmla="*/ 3101340 h 5097824"/>
              <a:gd name="connsiteX63" fmla="*/ 1264920 w 1348740"/>
              <a:gd name="connsiteY63" fmla="*/ 3185160 h 5097824"/>
              <a:gd name="connsiteX64" fmla="*/ 1249680 w 1348740"/>
              <a:gd name="connsiteY64" fmla="*/ 3246120 h 5097824"/>
              <a:gd name="connsiteX65" fmla="*/ 1232535 w 1348740"/>
              <a:gd name="connsiteY65" fmla="*/ 3317081 h 5097824"/>
              <a:gd name="connsiteX66" fmla="*/ 1224915 w 1348740"/>
              <a:gd name="connsiteY66" fmla="*/ 3368517 h 5097824"/>
              <a:gd name="connsiteX67" fmla="*/ 1211580 w 1348740"/>
              <a:gd name="connsiteY67" fmla="*/ 3413760 h 5097824"/>
              <a:gd name="connsiteX68" fmla="*/ 1203960 w 1348740"/>
              <a:gd name="connsiteY68" fmla="*/ 3436620 h 5097824"/>
              <a:gd name="connsiteX69" fmla="*/ 1196340 w 1348740"/>
              <a:gd name="connsiteY69" fmla="*/ 3459480 h 5097824"/>
              <a:gd name="connsiteX70" fmla="*/ 1173480 w 1348740"/>
              <a:gd name="connsiteY70" fmla="*/ 3505200 h 5097824"/>
              <a:gd name="connsiteX71" fmla="*/ 1158240 w 1348740"/>
              <a:gd name="connsiteY71" fmla="*/ 3528060 h 5097824"/>
              <a:gd name="connsiteX72" fmla="*/ 1150620 w 1348740"/>
              <a:gd name="connsiteY72" fmla="*/ 3550920 h 5097824"/>
              <a:gd name="connsiteX73" fmla="*/ 1120140 w 1348740"/>
              <a:gd name="connsiteY73" fmla="*/ 3596640 h 5097824"/>
              <a:gd name="connsiteX74" fmla="*/ 1104900 w 1348740"/>
              <a:gd name="connsiteY74" fmla="*/ 3619500 h 5097824"/>
              <a:gd name="connsiteX75" fmla="*/ 1074420 w 1348740"/>
              <a:gd name="connsiteY75" fmla="*/ 3688080 h 5097824"/>
              <a:gd name="connsiteX76" fmla="*/ 1066800 w 1348740"/>
              <a:gd name="connsiteY76" fmla="*/ 3710940 h 5097824"/>
              <a:gd name="connsiteX77" fmla="*/ 1051560 w 1348740"/>
              <a:gd name="connsiteY77" fmla="*/ 3733800 h 5097824"/>
              <a:gd name="connsiteX78" fmla="*/ 1036320 w 1348740"/>
              <a:gd name="connsiteY78" fmla="*/ 3779520 h 5097824"/>
              <a:gd name="connsiteX79" fmla="*/ 1005840 w 1348740"/>
              <a:gd name="connsiteY79" fmla="*/ 3825240 h 5097824"/>
              <a:gd name="connsiteX80" fmla="*/ 990600 w 1348740"/>
              <a:gd name="connsiteY80" fmla="*/ 3848100 h 5097824"/>
              <a:gd name="connsiteX81" fmla="*/ 960120 w 1348740"/>
              <a:gd name="connsiteY81" fmla="*/ 3886200 h 5097824"/>
              <a:gd name="connsiteX82" fmla="*/ 953453 w 1348740"/>
              <a:gd name="connsiteY82" fmla="*/ 3922395 h 5097824"/>
              <a:gd name="connsiteX83" fmla="*/ 923925 w 1348740"/>
              <a:gd name="connsiteY83" fmla="*/ 3964305 h 5097824"/>
              <a:gd name="connsiteX84" fmla="*/ 903447 w 1348740"/>
              <a:gd name="connsiteY84" fmla="*/ 3989546 h 5097824"/>
              <a:gd name="connsiteX85" fmla="*/ 881063 w 1348740"/>
              <a:gd name="connsiteY85" fmla="*/ 4030503 h 5097824"/>
              <a:gd name="connsiteX86" fmla="*/ 861060 w 1348740"/>
              <a:gd name="connsiteY86" fmla="*/ 4046220 h 5097824"/>
              <a:gd name="connsiteX87" fmla="*/ 853440 w 1348740"/>
              <a:gd name="connsiteY87" fmla="*/ 4069080 h 5097824"/>
              <a:gd name="connsiteX88" fmla="*/ 838200 w 1348740"/>
              <a:gd name="connsiteY88" fmla="*/ 4091940 h 5097824"/>
              <a:gd name="connsiteX89" fmla="*/ 818198 w 1348740"/>
              <a:gd name="connsiteY89" fmla="*/ 4128135 h 5097824"/>
              <a:gd name="connsiteX90" fmla="*/ 807720 w 1348740"/>
              <a:gd name="connsiteY90" fmla="*/ 4160520 h 5097824"/>
              <a:gd name="connsiteX91" fmla="*/ 800100 w 1348740"/>
              <a:gd name="connsiteY91" fmla="*/ 4183380 h 5097824"/>
              <a:gd name="connsiteX92" fmla="*/ 772954 w 1348740"/>
              <a:gd name="connsiteY92" fmla="*/ 4201478 h 5097824"/>
              <a:gd name="connsiteX93" fmla="*/ 765334 w 1348740"/>
              <a:gd name="connsiteY93" fmla="*/ 4221956 h 5097824"/>
              <a:gd name="connsiteX94" fmla="*/ 754380 w 1348740"/>
              <a:gd name="connsiteY94" fmla="*/ 4236720 h 5097824"/>
              <a:gd name="connsiteX95" fmla="*/ 739140 w 1348740"/>
              <a:gd name="connsiteY95" fmla="*/ 4259580 h 5097824"/>
              <a:gd name="connsiteX96" fmla="*/ 716280 w 1348740"/>
              <a:gd name="connsiteY96" fmla="*/ 4267200 h 5097824"/>
              <a:gd name="connsiteX97" fmla="*/ 693420 w 1348740"/>
              <a:gd name="connsiteY97" fmla="*/ 4282440 h 5097824"/>
              <a:gd name="connsiteX98" fmla="*/ 678180 w 1348740"/>
              <a:gd name="connsiteY98" fmla="*/ 4305300 h 5097824"/>
              <a:gd name="connsiteX99" fmla="*/ 655320 w 1348740"/>
              <a:gd name="connsiteY99" fmla="*/ 4320540 h 5097824"/>
              <a:gd name="connsiteX100" fmla="*/ 632460 w 1348740"/>
              <a:gd name="connsiteY100" fmla="*/ 4343400 h 5097824"/>
              <a:gd name="connsiteX101" fmla="*/ 609600 w 1348740"/>
              <a:gd name="connsiteY101" fmla="*/ 4358640 h 5097824"/>
              <a:gd name="connsiteX102" fmla="*/ 586740 w 1348740"/>
              <a:gd name="connsiteY102" fmla="*/ 4381500 h 5097824"/>
              <a:gd name="connsiteX103" fmla="*/ 571500 w 1348740"/>
              <a:gd name="connsiteY103" fmla="*/ 4404360 h 5097824"/>
              <a:gd name="connsiteX104" fmla="*/ 548640 w 1348740"/>
              <a:gd name="connsiteY104" fmla="*/ 4411980 h 5097824"/>
              <a:gd name="connsiteX105" fmla="*/ 525780 w 1348740"/>
              <a:gd name="connsiteY105" fmla="*/ 4434840 h 5097824"/>
              <a:gd name="connsiteX106" fmla="*/ 511969 w 1348740"/>
              <a:gd name="connsiteY106" fmla="*/ 4466272 h 5097824"/>
              <a:gd name="connsiteX107" fmla="*/ 477202 w 1348740"/>
              <a:gd name="connsiteY107" fmla="*/ 4500087 h 5097824"/>
              <a:gd name="connsiteX108" fmla="*/ 442436 w 1348740"/>
              <a:gd name="connsiteY108" fmla="*/ 4533900 h 5097824"/>
              <a:gd name="connsiteX109" fmla="*/ 417196 w 1348740"/>
              <a:gd name="connsiteY109" fmla="*/ 4563428 h 5097824"/>
              <a:gd name="connsiteX110" fmla="*/ 423863 w 1348740"/>
              <a:gd name="connsiteY110" fmla="*/ 4555331 h 5097824"/>
              <a:gd name="connsiteX111" fmla="*/ 385286 w 1348740"/>
              <a:gd name="connsiteY111" fmla="*/ 4584382 h 5097824"/>
              <a:gd name="connsiteX112" fmla="*/ 360522 w 1348740"/>
              <a:gd name="connsiteY112" fmla="*/ 4621530 h 5097824"/>
              <a:gd name="connsiteX113" fmla="*/ 341948 w 1348740"/>
              <a:gd name="connsiteY113" fmla="*/ 4641532 h 5097824"/>
              <a:gd name="connsiteX114" fmla="*/ 312420 w 1348740"/>
              <a:gd name="connsiteY114" fmla="*/ 4678680 h 5097824"/>
              <a:gd name="connsiteX115" fmla="*/ 278606 w 1348740"/>
              <a:gd name="connsiteY115" fmla="*/ 4702016 h 5097824"/>
              <a:gd name="connsiteX116" fmla="*/ 254794 w 1348740"/>
              <a:gd name="connsiteY116" fmla="*/ 4730591 h 5097824"/>
              <a:gd name="connsiteX117" fmla="*/ 207168 w 1348740"/>
              <a:gd name="connsiteY117" fmla="*/ 4772025 h 5097824"/>
              <a:gd name="connsiteX118" fmla="*/ 190500 w 1348740"/>
              <a:gd name="connsiteY118" fmla="*/ 4785360 h 5097824"/>
              <a:gd name="connsiteX119" fmla="*/ 180499 w 1348740"/>
              <a:gd name="connsiteY119" fmla="*/ 4815364 h 5097824"/>
              <a:gd name="connsiteX120" fmla="*/ 152400 w 1348740"/>
              <a:gd name="connsiteY120" fmla="*/ 4842034 h 5097824"/>
              <a:gd name="connsiteX121" fmla="*/ 140494 w 1348740"/>
              <a:gd name="connsiteY121" fmla="*/ 4876800 h 5097824"/>
              <a:gd name="connsiteX122" fmla="*/ 114300 w 1348740"/>
              <a:gd name="connsiteY122" fmla="*/ 4908232 h 5097824"/>
              <a:gd name="connsiteX123" fmla="*/ 99060 w 1348740"/>
              <a:gd name="connsiteY123" fmla="*/ 4945380 h 5097824"/>
              <a:gd name="connsiteX124" fmla="*/ 76200 w 1348740"/>
              <a:gd name="connsiteY124" fmla="*/ 4960620 h 5097824"/>
              <a:gd name="connsiteX125" fmla="*/ 68580 w 1348740"/>
              <a:gd name="connsiteY125" fmla="*/ 4983480 h 5097824"/>
              <a:gd name="connsiteX126" fmla="*/ 38100 w 1348740"/>
              <a:gd name="connsiteY126" fmla="*/ 5029200 h 5097824"/>
              <a:gd name="connsiteX127" fmla="*/ 22860 w 1348740"/>
              <a:gd name="connsiteY127" fmla="*/ 5074920 h 5097824"/>
              <a:gd name="connsiteX128" fmla="*/ 0 w 1348740"/>
              <a:gd name="connsiteY128" fmla="*/ 5097780 h 5097824"/>
              <a:gd name="connsiteX0" fmla="*/ 176993 w 1348740"/>
              <a:gd name="connsiteY0" fmla="*/ 0 h 5141981"/>
              <a:gd name="connsiteX1" fmla="*/ 137160 w 1348740"/>
              <a:gd name="connsiteY1" fmla="*/ 82257 h 5141981"/>
              <a:gd name="connsiteX2" fmla="*/ 155257 w 1348740"/>
              <a:gd name="connsiteY2" fmla="*/ 109403 h 5141981"/>
              <a:gd name="connsiteX3" fmla="*/ 190500 w 1348740"/>
              <a:gd name="connsiteY3" fmla="*/ 140359 h 5141981"/>
              <a:gd name="connsiteX4" fmla="*/ 228600 w 1348740"/>
              <a:gd name="connsiteY4" fmla="*/ 181317 h 5141981"/>
              <a:gd name="connsiteX5" fmla="*/ 258604 w 1348740"/>
              <a:gd name="connsiteY5" fmla="*/ 206082 h 5141981"/>
              <a:gd name="connsiteX6" fmla="*/ 290512 w 1348740"/>
              <a:gd name="connsiteY6" fmla="*/ 245611 h 5141981"/>
              <a:gd name="connsiteX7" fmla="*/ 335280 w 1348740"/>
              <a:gd name="connsiteY7" fmla="*/ 303237 h 5141981"/>
              <a:gd name="connsiteX8" fmla="*/ 373380 w 1348740"/>
              <a:gd name="connsiteY8" fmla="*/ 348957 h 5141981"/>
              <a:gd name="connsiteX9" fmla="*/ 395287 w 1348740"/>
              <a:gd name="connsiteY9" fmla="*/ 376579 h 5141981"/>
              <a:gd name="connsiteX10" fmla="*/ 411480 w 1348740"/>
              <a:gd name="connsiteY10" fmla="*/ 417537 h 5141981"/>
              <a:gd name="connsiteX11" fmla="*/ 426720 w 1348740"/>
              <a:gd name="connsiteY11" fmla="*/ 440397 h 5141981"/>
              <a:gd name="connsiteX12" fmla="*/ 449580 w 1348740"/>
              <a:gd name="connsiteY12" fmla="*/ 455637 h 5141981"/>
              <a:gd name="connsiteX13" fmla="*/ 457200 w 1348740"/>
              <a:gd name="connsiteY13" fmla="*/ 478497 h 5141981"/>
              <a:gd name="connsiteX14" fmla="*/ 480060 w 1348740"/>
              <a:gd name="connsiteY14" fmla="*/ 502785 h 5141981"/>
              <a:gd name="connsiteX15" fmla="*/ 495300 w 1348740"/>
              <a:gd name="connsiteY15" fmla="*/ 531837 h 5141981"/>
              <a:gd name="connsiteX16" fmla="*/ 525780 w 1348740"/>
              <a:gd name="connsiteY16" fmla="*/ 577557 h 5141981"/>
              <a:gd name="connsiteX17" fmla="*/ 541020 w 1348740"/>
              <a:gd name="connsiteY17" fmla="*/ 600417 h 5141981"/>
              <a:gd name="connsiteX18" fmla="*/ 563880 w 1348740"/>
              <a:gd name="connsiteY18" fmla="*/ 625182 h 5141981"/>
              <a:gd name="connsiteX19" fmla="*/ 579120 w 1348740"/>
              <a:gd name="connsiteY19" fmla="*/ 661377 h 5141981"/>
              <a:gd name="connsiteX20" fmla="*/ 609600 w 1348740"/>
              <a:gd name="connsiteY20" fmla="*/ 707097 h 5141981"/>
              <a:gd name="connsiteX21" fmla="*/ 645318 w 1348740"/>
              <a:gd name="connsiteY21" fmla="*/ 754245 h 5141981"/>
              <a:gd name="connsiteX22" fmla="*/ 677227 w 1348740"/>
              <a:gd name="connsiteY22" fmla="*/ 784249 h 5141981"/>
              <a:gd name="connsiteX23" fmla="*/ 718185 w 1348740"/>
              <a:gd name="connsiteY23" fmla="*/ 824255 h 5141981"/>
              <a:gd name="connsiteX24" fmla="*/ 750094 w 1348740"/>
              <a:gd name="connsiteY24" fmla="*/ 865688 h 5141981"/>
              <a:gd name="connsiteX25" fmla="*/ 746760 w 1348740"/>
              <a:gd name="connsiteY25" fmla="*/ 859497 h 5141981"/>
              <a:gd name="connsiteX26" fmla="*/ 787718 w 1348740"/>
              <a:gd name="connsiteY26" fmla="*/ 888548 h 5141981"/>
              <a:gd name="connsiteX27" fmla="*/ 815340 w 1348740"/>
              <a:gd name="connsiteY27" fmla="*/ 920457 h 5141981"/>
              <a:gd name="connsiteX28" fmla="*/ 833914 w 1348740"/>
              <a:gd name="connsiteY28" fmla="*/ 949509 h 5141981"/>
              <a:gd name="connsiteX29" fmla="*/ 861060 w 1348740"/>
              <a:gd name="connsiteY29" fmla="*/ 989037 h 5141981"/>
              <a:gd name="connsiteX30" fmla="*/ 868680 w 1348740"/>
              <a:gd name="connsiteY30" fmla="*/ 1011897 h 5141981"/>
              <a:gd name="connsiteX31" fmla="*/ 900589 w 1348740"/>
              <a:gd name="connsiteY31" fmla="*/ 1051426 h 5141981"/>
              <a:gd name="connsiteX32" fmla="*/ 957739 w 1348740"/>
              <a:gd name="connsiteY32" fmla="*/ 1108100 h 5141981"/>
              <a:gd name="connsiteX33" fmla="*/ 990600 w 1348740"/>
              <a:gd name="connsiteY33" fmla="*/ 1156677 h 5141981"/>
              <a:gd name="connsiteX34" fmla="*/ 1021080 w 1348740"/>
              <a:gd name="connsiteY34" fmla="*/ 1202397 h 5141981"/>
              <a:gd name="connsiteX35" fmla="*/ 1036320 w 1348740"/>
              <a:gd name="connsiteY35" fmla="*/ 1248117 h 5141981"/>
              <a:gd name="connsiteX36" fmla="*/ 1074420 w 1348740"/>
              <a:gd name="connsiteY36" fmla="*/ 1293837 h 5141981"/>
              <a:gd name="connsiteX37" fmla="*/ 1097280 w 1348740"/>
              <a:gd name="connsiteY37" fmla="*/ 1339557 h 5141981"/>
              <a:gd name="connsiteX38" fmla="*/ 1112520 w 1348740"/>
              <a:gd name="connsiteY38" fmla="*/ 1385277 h 5141981"/>
              <a:gd name="connsiteX39" fmla="*/ 1127760 w 1348740"/>
              <a:gd name="connsiteY39" fmla="*/ 1408137 h 5141981"/>
              <a:gd name="connsiteX40" fmla="*/ 1143000 w 1348740"/>
              <a:gd name="connsiteY40" fmla="*/ 1461477 h 5141981"/>
              <a:gd name="connsiteX41" fmla="*/ 1158240 w 1348740"/>
              <a:gd name="connsiteY41" fmla="*/ 1507197 h 5141981"/>
              <a:gd name="connsiteX42" fmla="*/ 1190149 w 1348740"/>
              <a:gd name="connsiteY42" fmla="*/ 1555774 h 5141981"/>
              <a:gd name="connsiteX43" fmla="*/ 1228725 w 1348740"/>
              <a:gd name="connsiteY43" fmla="*/ 1629117 h 5141981"/>
              <a:gd name="connsiteX44" fmla="*/ 1234440 w 1348740"/>
              <a:gd name="connsiteY44" fmla="*/ 1651977 h 5141981"/>
              <a:gd name="connsiteX45" fmla="*/ 1251585 w 1348740"/>
              <a:gd name="connsiteY45" fmla="*/ 1684362 h 5141981"/>
              <a:gd name="connsiteX46" fmla="*/ 1260634 w 1348740"/>
              <a:gd name="connsiteY46" fmla="*/ 1703888 h 5141981"/>
              <a:gd name="connsiteX47" fmla="*/ 1273969 w 1348740"/>
              <a:gd name="connsiteY47" fmla="*/ 1744369 h 5141981"/>
              <a:gd name="connsiteX48" fmla="*/ 1285875 w 1348740"/>
              <a:gd name="connsiteY48" fmla="*/ 1791994 h 5141981"/>
              <a:gd name="connsiteX49" fmla="*/ 1303020 w 1348740"/>
              <a:gd name="connsiteY49" fmla="*/ 1880577 h 5141981"/>
              <a:gd name="connsiteX50" fmla="*/ 1310640 w 1348740"/>
              <a:gd name="connsiteY50" fmla="*/ 1903437 h 5141981"/>
              <a:gd name="connsiteX51" fmla="*/ 1318260 w 1348740"/>
              <a:gd name="connsiteY51" fmla="*/ 1941537 h 5141981"/>
              <a:gd name="connsiteX52" fmla="*/ 1325880 w 1348740"/>
              <a:gd name="connsiteY52" fmla="*/ 1964397 h 5141981"/>
              <a:gd name="connsiteX53" fmla="*/ 1333500 w 1348740"/>
              <a:gd name="connsiteY53" fmla="*/ 2010117 h 5141981"/>
              <a:gd name="connsiteX54" fmla="*/ 1341120 w 1348740"/>
              <a:gd name="connsiteY54" fmla="*/ 2040597 h 5141981"/>
              <a:gd name="connsiteX55" fmla="*/ 1348740 w 1348740"/>
              <a:gd name="connsiteY55" fmla="*/ 2490177 h 5141981"/>
              <a:gd name="connsiteX56" fmla="*/ 1341120 w 1348740"/>
              <a:gd name="connsiteY56" fmla="*/ 2810217 h 5141981"/>
              <a:gd name="connsiteX57" fmla="*/ 1333023 w 1348740"/>
              <a:gd name="connsiteY57" fmla="*/ 2860700 h 5141981"/>
              <a:gd name="connsiteX58" fmla="*/ 1332072 w 1348740"/>
              <a:gd name="connsiteY58" fmla="*/ 2888323 h 5141981"/>
              <a:gd name="connsiteX59" fmla="*/ 1319688 w 1348740"/>
              <a:gd name="connsiteY59" fmla="*/ 2911658 h 5141981"/>
              <a:gd name="connsiteX60" fmla="*/ 1316831 w 1348740"/>
              <a:gd name="connsiteY60" fmla="*/ 2937376 h 5141981"/>
              <a:gd name="connsiteX61" fmla="*/ 1309212 w 1348740"/>
              <a:gd name="connsiteY61" fmla="*/ 3004527 h 5141981"/>
              <a:gd name="connsiteX62" fmla="*/ 1280160 w 1348740"/>
              <a:gd name="connsiteY62" fmla="*/ 3145497 h 5141981"/>
              <a:gd name="connsiteX63" fmla="*/ 1264920 w 1348740"/>
              <a:gd name="connsiteY63" fmla="*/ 3229317 h 5141981"/>
              <a:gd name="connsiteX64" fmla="*/ 1249680 w 1348740"/>
              <a:gd name="connsiteY64" fmla="*/ 3290277 h 5141981"/>
              <a:gd name="connsiteX65" fmla="*/ 1232535 w 1348740"/>
              <a:gd name="connsiteY65" fmla="*/ 3361238 h 5141981"/>
              <a:gd name="connsiteX66" fmla="*/ 1224915 w 1348740"/>
              <a:gd name="connsiteY66" fmla="*/ 3412674 h 5141981"/>
              <a:gd name="connsiteX67" fmla="*/ 1211580 w 1348740"/>
              <a:gd name="connsiteY67" fmla="*/ 3457917 h 5141981"/>
              <a:gd name="connsiteX68" fmla="*/ 1203960 w 1348740"/>
              <a:gd name="connsiteY68" fmla="*/ 3480777 h 5141981"/>
              <a:gd name="connsiteX69" fmla="*/ 1196340 w 1348740"/>
              <a:gd name="connsiteY69" fmla="*/ 3503637 h 5141981"/>
              <a:gd name="connsiteX70" fmla="*/ 1173480 w 1348740"/>
              <a:gd name="connsiteY70" fmla="*/ 3549357 h 5141981"/>
              <a:gd name="connsiteX71" fmla="*/ 1158240 w 1348740"/>
              <a:gd name="connsiteY71" fmla="*/ 3572217 h 5141981"/>
              <a:gd name="connsiteX72" fmla="*/ 1150620 w 1348740"/>
              <a:gd name="connsiteY72" fmla="*/ 3595077 h 5141981"/>
              <a:gd name="connsiteX73" fmla="*/ 1120140 w 1348740"/>
              <a:gd name="connsiteY73" fmla="*/ 3640797 h 5141981"/>
              <a:gd name="connsiteX74" fmla="*/ 1104900 w 1348740"/>
              <a:gd name="connsiteY74" fmla="*/ 3663657 h 5141981"/>
              <a:gd name="connsiteX75" fmla="*/ 1074420 w 1348740"/>
              <a:gd name="connsiteY75" fmla="*/ 3732237 h 5141981"/>
              <a:gd name="connsiteX76" fmla="*/ 1066800 w 1348740"/>
              <a:gd name="connsiteY76" fmla="*/ 3755097 h 5141981"/>
              <a:gd name="connsiteX77" fmla="*/ 1051560 w 1348740"/>
              <a:gd name="connsiteY77" fmla="*/ 3777957 h 5141981"/>
              <a:gd name="connsiteX78" fmla="*/ 1036320 w 1348740"/>
              <a:gd name="connsiteY78" fmla="*/ 3823677 h 5141981"/>
              <a:gd name="connsiteX79" fmla="*/ 1005840 w 1348740"/>
              <a:gd name="connsiteY79" fmla="*/ 3869397 h 5141981"/>
              <a:gd name="connsiteX80" fmla="*/ 990600 w 1348740"/>
              <a:gd name="connsiteY80" fmla="*/ 3892257 h 5141981"/>
              <a:gd name="connsiteX81" fmla="*/ 960120 w 1348740"/>
              <a:gd name="connsiteY81" fmla="*/ 3930357 h 5141981"/>
              <a:gd name="connsiteX82" fmla="*/ 953453 w 1348740"/>
              <a:gd name="connsiteY82" fmla="*/ 3966552 h 5141981"/>
              <a:gd name="connsiteX83" fmla="*/ 923925 w 1348740"/>
              <a:gd name="connsiteY83" fmla="*/ 4008462 h 5141981"/>
              <a:gd name="connsiteX84" fmla="*/ 903447 w 1348740"/>
              <a:gd name="connsiteY84" fmla="*/ 4033703 h 5141981"/>
              <a:gd name="connsiteX85" fmla="*/ 881063 w 1348740"/>
              <a:gd name="connsiteY85" fmla="*/ 4074660 h 5141981"/>
              <a:gd name="connsiteX86" fmla="*/ 861060 w 1348740"/>
              <a:gd name="connsiteY86" fmla="*/ 4090377 h 5141981"/>
              <a:gd name="connsiteX87" fmla="*/ 853440 w 1348740"/>
              <a:gd name="connsiteY87" fmla="*/ 4113237 h 5141981"/>
              <a:gd name="connsiteX88" fmla="*/ 838200 w 1348740"/>
              <a:gd name="connsiteY88" fmla="*/ 4136097 h 5141981"/>
              <a:gd name="connsiteX89" fmla="*/ 818198 w 1348740"/>
              <a:gd name="connsiteY89" fmla="*/ 4172292 h 5141981"/>
              <a:gd name="connsiteX90" fmla="*/ 807720 w 1348740"/>
              <a:gd name="connsiteY90" fmla="*/ 4204677 h 5141981"/>
              <a:gd name="connsiteX91" fmla="*/ 800100 w 1348740"/>
              <a:gd name="connsiteY91" fmla="*/ 4227537 h 5141981"/>
              <a:gd name="connsiteX92" fmla="*/ 772954 w 1348740"/>
              <a:gd name="connsiteY92" fmla="*/ 4245635 h 5141981"/>
              <a:gd name="connsiteX93" fmla="*/ 765334 w 1348740"/>
              <a:gd name="connsiteY93" fmla="*/ 4266113 h 5141981"/>
              <a:gd name="connsiteX94" fmla="*/ 754380 w 1348740"/>
              <a:gd name="connsiteY94" fmla="*/ 4280877 h 5141981"/>
              <a:gd name="connsiteX95" fmla="*/ 739140 w 1348740"/>
              <a:gd name="connsiteY95" fmla="*/ 4303737 h 5141981"/>
              <a:gd name="connsiteX96" fmla="*/ 716280 w 1348740"/>
              <a:gd name="connsiteY96" fmla="*/ 4311357 h 5141981"/>
              <a:gd name="connsiteX97" fmla="*/ 693420 w 1348740"/>
              <a:gd name="connsiteY97" fmla="*/ 4326597 h 5141981"/>
              <a:gd name="connsiteX98" fmla="*/ 678180 w 1348740"/>
              <a:gd name="connsiteY98" fmla="*/ 4349457 h 5141981"/>
              <a:gd name="connsiteX99" fmla="*/ 655320 w 1348740"/>
              <a:gd name="connsiteY99" fmla="*/ 4364697 h 5141981"/>
              <a:gd name="connsiteX100" fmla="*/ 632460 w 1348740"/>
              <a:gd name="connsiteY100" fmla="*/ 4387557 h 5141981"/>
              <a:gd name="connsiteX101" fmla="*/ 609600 w 1348740"/>
              <a:gd name="connsiteY101" fmla="*/ 4402797 h 5141981"/>
              <a:gd name="connsiteX102" fmla="*/ 586740 w 1348740"/>
              <a:gd name="connsiteY102" fmla="*/ 4425657 h 5141981"/>
              <a:gd name="connsiteX103" fmla="*/ 571500 w 1348740"/>
              <a:gd name="connsiteY103" fmla="*/ 4448517 h 5141981"/>
              <a:gd name="connsiteX104" fmla="*/ 548640 w 1348740"/>
              <a:gd name="connsiteY104" fmla="*/ 4456137 h 5141981"/>
              <a:gd name="connsiteX105" fmla="*/ 525780 w 1348740"/>
              <a:gd name="connsiteY105" fmla="*/ 4478997 h 5141981"/>
              <a:gd name="connsiteX106" fmla="*/ 511969 w 1348740"/>
              <a:gd name="connsiteY106" fmla="*/ 4510429 h 5141981"/>
              <a:gd name="connsiteX107" fmla="*/ 477202 w 1348740"/>
              <a:gd name="connsiteY107" fmla="*/ 4544244 h 5141981"/>
              <a:gd name="connsiteX108" fmla="*/ 442436 w 1348740"/>
              <a:gd name="connsiteY108" fmla="*/ 4578057 h 5141981"/>
              <a:gd name="connsiteX109" fmla="*/ 417196 w 1348740"/>
              <a:gd name="connsiteY109" fmla="*/ 4607585 h 5141981"/>
              <a:gd name="connsiteX110" fmla="*/ 423863 w 1348740"/>
              <a:gd name="connsiteY110" fmla="*/ 4599488 h 5141981"/>
              <a:gd name="connsiteX111" fmla="*/ 385286 w 1348740"/>
              <a:gd name="connsiteY111" fmla="*/ 4628539 h 5141981"/>
              <a:gd name="connsiteX112" fmla="*/ 360522 w 1348740"/>
              <a:gd name="connsiteY112" fmla="*/ 4665687 h 5141981"/>
              <a:gd name="connsiteX113" fmla="*/ 341948 w 1348740"/>
              <a:gd name="connsiteY113" fmla="*/ 4685689 h 5141981"/>
              <a:gd name="connsiteX114" fmla="*/ 312420 w 1348740"/>
              <a:gd name="connsiteY114" fmla="*/ 4722837 h 5141981"/>
              <a:gd name="connsiteX115" fmla="*/ 278606 w 1348740"/>
              <a:gd name="connsiteY115" fmla="*/ 4746173 h 5141981"/>
              <a:gd name="connsiteX116" fmla="*/ 254794 w 1348740"/>
              <a:gd name="connsiteY116" fmla="*/ 4774748 h 5141981"/>
              <a:gd name="connsiteX117" fmla="*/ 207168 w 1348740"/>
              <a:gd name="connsiteY117" fmla="*/ 4816182 h 5141981"/>
              <a:gd name="connsiteX118" fmla="*/ 190500 w 1348740"/>
              <a:gd name="connsiteY118" fmla="*/ 4829517 h 5141981"/>
              <a:gd name="connsiteX119" fmla="*/ 180499 w 1348740"/>
              <a:gd name="connsiteY119" fmla="*/ 4859521 h 5141981"/>
              <a:gd name="connsiteX120" fmla="*/ 152400 w 1348740"/>
              <a:gd name="connsiteY120" fmla="*/ 4886191 h 5141981"/>
              <a:gd name="connsiteX121" fmla="*/ 140494 w 1348740"/>
              <a:gd name="connsiteY121" fmla="*/ 4920957 h 5141981"/>
              <a:gd name="connsiteX122" fmla="*/ 114300 w 1348740"/>
              <a:gd name="connsiteY122" fmla="*/ 4952389 h 5141981"/>
              <a:gd name="connsiteX123" fmla="*/ 99060 w 1348740"/>
              <a:gd name="connsiteY123" fmla="*/ 4989537 h 5141981"/>
              <a:gd name="connsiteX124" fmla="*/ 76200 w 1348740"/>
              <a:gd name="connsiteY124" fmla="*/ 5004777 h 5141981"/>
              <a:gd name="connsiteX125" fmla="*/ 68580 w 1348740"/>
              <a:gd name="connsiteY125" fmla="*/ 5027637 h 5141981"/>
              <a:gd name="connsiteX126" fmla="*/ 38100 w 1348740"/>
              <a:gd name="connsiteY126" fmla="*/ 5073357 h 5141981"/>
              <a:gd name="connsiteX127" fmla="*/ 22860 w 1348740"/>
              <a:gd name="connsiteY127" fmla="*/ 5119077 h 5141981"/>
              <a:gd name="connsiteX128" fmla="*/ 0 w 1348740"/>
              <a:gd name="connsiteY128" fmla="*/ 5141937 h 5141981"/>
              <a:gd name="connsiteX0" fmla="*/ 176993 w 1348740"/>
              <a:gd name="connsiteY0" fmla="*/ 0 h 5141981"/>
              <a:gd name="connsiteX1" fmla="*/ 184902 w 1348740"/>
              <a:gd name="connsiteY1" fmla="*/ 75945 h 5141981"/>
              <a:gd name="connsiteX2" fmla="*/ 155257 w 1348740"/>
              <a:gd name="connsiteY2" fmla="*/ 109403 h 5141981"/>
              <a:gd name="connsiteX3" fmla="*/ 190500 w 1348740"/>
              <a:gd name="connsiteY3" fmla="*/ 140359 h 5141981"/>
              <a:gd name="connsiteX4" fmla="*/ 228600 w 1348740"/>
              <a:gd name="connsiteY4" fmla="*/ 181317 h 5141981"/>
              <a:gd name="connsiteX5" fmla="*/ 258604 w 1348740"/>
              <a:gd name="connsiteY5" fmla="*/ 206082 h 5141981"/>
              <a:gd name="connsiteX6" fmla="*/ 290512 w 1348740"/>
              <a:gd name="connsiteY6" fmla="*/ 245611 h 5141981"/>
              <a:gd name="connsiteX7" fmla="*/ 335280 w 1348740"/>
              <a:gd name="connsiteY7" fmla="*/ 303237 h 5141981"/>
              <a:gd name="connsiteX8" fmla="*/ 373380 w 1348740"/>
              <a:gd name="connsiteY8" fmla="*/ 348957 h 5141981"/>
              <a:gd name="connsiteX9" fmla="*/ 395287 w 1348740"/>
              <a:gd name="connsiteY9" fmla="*/ 376579 h 5141981"/>
              <a:gd name="connsiteX10" fmla="*/ 411480 w 1348740"/>
              <a:gd name="connsiteY10" fmla="*/ 417537 h 5141981"/>
              <a:gd name="connsiteX11" fmla="*/ 426720 w 1348740"/>
              <a:gd name="connsiteY11" fmla="*/ 440397 h 5141981"/>
              <a:gd name="connsiteX12" fmla="*/ 449580 w 1348740"/>
              <a:gd name="connsiteY12" fmla="*/ 455637 h 5141981"/>
              <a:gd name="connsiteX13" fmla="*/ 457200 w 1348740"/>
              <a:gd name="connsiteY13" fmla="*/ 478497 h 5141981"/>
              <a:gd name="connsiteX14" fmla="*/ 480060 w 1348740"/>
              <a:gd name="connsiteY14" fmla="*/ 502785 h 5141981"/>
              <a:gd name="connsiteX15" fmla="*/ 495300 w 1348740"/>
              <a:gd name="connsiteY15" fmla="*/ 531837 h 5141981"/>
              <a:gd name="connsiteX16" fmla="*/ 525780 w 1348740"/>
              <a:gd name="connsiteY16" fmla="*/ 577557 h 5141981"/>
              <a:gd name="connsiteX17" fmla="*/ 541020 w 1348740"/>
              <a:gd name="connsiteY17" fmla="*/ 600417 h 5141981"/>
              <a:gd name="connsiteX18" fmla="*/ 563880 w 1348740"/>
              <a:gd name="connsiteY18" fmla="*/ 625182 h 5141981"/>
              <a:gd name="connsiteX19" fmla="*/ 579120 w 1348740"/>
              <a:gd name="connsiteY19" fmla="*/ 661377 h 5141981"/>
              <a:gd name="connsiteX20" fmla="*/ 609600 w 1348740"/>
              <a:gd name="connsiteY20" fmla="*/ 707097 h 5141981"/>
              <a:gd name="connsiteX21" fmla="*/ 645318 w 1348740"/>
              <a:gd name="connsiteY21" fmla="*/ 754245 h 5141981"/>
              <a:gd name="connsiteX22" fmla="*/ 677227 w 1348740"/>
              <a:gd name="connsiteY22" fmla="*/ 784249 h 5141981"/>
              <a:gd name="connsiteX23" fmla="*/ 718185 w 1348740"/>
              <a:gd name="connsiteY23" fmla="*/ 824255 h 5141981"/>
              <a:gd name="connsiteX24" fmla="*/ 750094 w 1348740"/>
              <a:gd name="connsiteY24" fmla="*/ 865688 h 5141981"/>
              <a:gd name="connsiteX25" fmla="*/ 746760 w 1348740"/>
              <a:gd name="connsiteY25" fmla="*/ 859497 h 5141981"/>
              <a:gd name="connsiteX26" fmla="*/ 787718 w 1348740"/>
              <a:gd name="connsiteY26" fmla="*/ 888548 h 5141981"/>
              <a:gd name="connsiteX27" fmla="*/ 815340 w 1348740"/>
              <a:gd name="connsiteY27" fmla="*/ 920457 h 5141981"/>
              <a:gd name="connsiteX28" fmla="*/ 833914 w 1348740"/>
              <a:gd name="connsiteY28" fmla="*/ 949509 h 5141981"/>
              <a:gd name="connsiteX29" fmla="*/ 861060 w 1348740"/>
              <a:gd name="connsiteY29" fmla="*/ 989037 h 5141981"/>
              <a:gd name="connsiteX30" fmla="*/ 868680 w 1348740"/>
              <a:gd name="connsiteY30" fmla="*/ 1011897 h 5141981"/>
              <a:gd name="connsiteX31" fmla="*/ 900589 w 1348740"/>
              <a:gd name="connsiteY31" fmla="*/ 1051426 h 5141981"/>
              <a:gd name="connsiteX32" fmla="*/ 957739 w 1348740"/>
              <a:gd name="connsiteY32" fmla="*/ 1108100 h 5141981"/>
              <a:gd name="connsiteX33" fmla="*/ 990600 w 1348740"/>
              <a:gd name="connsiteY33" fmla="*/ 1156677 h 5141981"/>
              <a:gd name="connsiteX34" fmla="*/ 1021080 w 1348740"/>
              <a:gd name="connsiteY34" fmla="*/ 1202397 h 5141981"/>
              <a:gd name="connsiteX35" fmla="*/ 1036320 w 1348740"/>
              <a:gd name="connsiteY35" fmla="*/ 1248117 h 5141981"/>
              <a:gd name="connsiteX36" fmla="*/ 1074420 w 1348740"/>
              <a:gd name="connsiteY36" fmla="*/ 1293837 h 5141981"/>
              <a:gd name="connsiteX37" fmla="*/ 1097280 w 1348740"/>
              <a:gd name="connsiteY37" fmla="*/ 1339557 h 5141981"/>
              <a:gd name="connsiteX38" fmla="*/ 1112520 w 1348740"/>
              <a:gd name="connsiteY38" fmla="*/ 1385277 h 5141981"/>
              <a:gd name="connsiteX39" fmla="*/ 1127760 w 1348740"/>
              <a:gd name="connsiteY39" fmla="*/ 1408137 h 5141981"/>
              <a:gd name="connsiteX40" fmla="*/ 1143000 w 1348740"/>
              <a:gd name="connsiteY40" fmla="*/ 1461477 h 5141981"/>
              <a:gd name="connsiteX41" fmla="*/ 1158240 w 1348740"/>
              <a:gd name="connsiteY41" fmla="*/ 1507197 h 5141981"/>
              <a:gd name="connsiteX42" fmla="*/ 1190149 w 1348740"/>
              <a:gd name="connsiteY42" fmla="*/ 1555774 h 5141981"/>
              <a:gd name="connsiteX43" fmla="*/ 1228725 w 1348740"/>
              <a:gd name="connsiteY43" fmla="*/ 1629117 h 5141981"/>
              <a:gd name="connsiteX44" fmla="*/ 1234440 w 1348740"/>
              <a:gd name="connsiteY44" fmla="*/ 1651977 h 5141981"/>
              <a:gd name="connsiteX45" fmla="*/ 1251585 w 1348740"/>
              <a:gd name="connsiteY45" fmla="*/ 1684362 h 5141981"/>
              <a:gd name="connsiteX46" fmla="*/ 1260634 w 1348740"/>
              <a:gd name="connsiteY46" fmla="*/ 1703888 h 5141981"/>
              <a:gd name="connsiteX47" fmla="*/ 1273969 w 1348740"/>
              <a:gd name="connsiteY47" fmla="*/ 1744369 h 5141981"/>
              <a:gd name="connsiteX48" fmla="*/ 1285875 w 1348740"/>
              <a:gd name="connsiteY48" fmla="*/ 1791994 h 5141981"/>
              <a:gd name="connsiteX49" fmla="*/ 1303020 w 1348740"/>
              <a:gd name="connsiteY49" fmla="*/ 1880577 h 5141981"/>
              <a:gd name="connsiteX50" fmla="*/ 1310640 w 1348740"/>
              <a:gd name="connsiteY50" fmla="*/ 1903437 h 5141981"/>
              <a:gd name="connsiteX51" fmla="*/ 1318260 w 1348740"/>
              <a:gd name="connsiteY51" fmla="*/ 1941537 h 5141981"/>
              <a:gd name="connsiteX52" fmla="*/ 1325880 w 1348740"/>
              <a:gd name="connsiteY52" fmla="*/ 1964397 h 5141981"/>
              <a:gd name="connsiteX53" fmla="*/ 1333500 w 1348740"/>
              <a:gd name="connsiteY53" fmla="*/ 2010117 h 5141981"/>
              <a:gd name="connsiteX54" fmla="*/ 1341120 w 1348740"/>
              <a:gd name="connsiteY54" fmla="*/ 2040597 h 5141981"/>
              <a:gd name="connsiteX55" fmla="*/ 1348740 w 1348740"/>
              <a:gd name="connsiteY55" fmla="*/ 2490177 h 5141981"/>
              <a:gd name="connsiteX56" fmla="*/ 1341120 w 1348740"/>
              <a:gd name="connsiteY56" fmla="*/ 2810217 h 5141981"/>
              <a:gd name="connsiteX57" fmla="*/ 1333023 w 1348740"/>
              <a:gd name="connsiteY57" fmla="*/ 2860700 h 5141981"/>
              <a:gd name="connsiteX58" fmla="*/ 1332072 w 1348740"/>
              <a:gd name="connsiteY58" fmla="*/ 2888323 h 5141981"/>
              <a:gd name="connsiteX59" fmla="*/ 1319688 w 1348740"/>
              <a:gd name="connsiteY59" fmla="*/ 2911658 h 5141981"/>
              <a:gd name="connsiteX60" fmla="*/ 1316831 w 1348740"/>
              <a:gd name="connsiteY60" fmla="*/ 2937376 h 5141981"/>
              <a:gd name="connsiteX61" fmla="*/ 1309212 w 1348740"/>
              <a:gd name="connsiteY61" fmla="*/ 3004527 h 5141981"/>
              <a:gd name="connsiteX62" fmla="*/ 1280160 w 1348740"/>
              <a:gd name="connsiteY62" fmla="*/ 3145497 h 5141981"/>
              <a:gd name="connsiteX63" fmla="*/ 1264920 w 1348740"/>
              <a:gd name="connsiteY63" fmla="*/ 3229317 h 5141981"/>
              <a:gd name="connsiteX64" fmla="*/ 1249680 w 1348740"/>
              <a:gd name="connsiteY64" fmla="*/ 3290277 h 5141981"/>
              <a:gd name="connsiteX65" fmla="*/ 1232535 w 1348740"/>
              <a:gd name="connsiteY65" fmla="*/ 3361238 h 5141981"/>
              <a:gd name="connsiteX66" fmla="*/ 1224915 w 1348740"/>
              <a:gd name="connsiteY66" fmla="*/ 3412674 h 5141981"/>
              <a:gd name="connsiteX67" fmla="*/ 1211580 w 1348740"/>
              <a:gd name="connsiteY67" fmla="*/ 3457917 h 5141981"/>
              <a:gd name="connsiteX68" fmla="*/ 1203960 w 1348740"/>
              <a:gd name="connsiteY68" fmla="*/ 3480777 h 5141981"/>
              <a:gd name="connsiteX69" fmla="*/ 1196340 w 1348740"/>
              <a:gd name="connsiteY69" fmla="*/ 3503637 h 5141981"/>
              <a:gd name="connsiteX70" fmla="*/ 1173480 w 1348740"/>
              <a:gd name="connsiteY70" fmla="*/ 3549357 h 5141981"/>
              <a:gd name="connsiteX71" fmla="*/ 1158240 w 1348740"/>
              <a:gd name="connsiteY71" fmla="*/ 3572217 h 5141981"/>
              <a:gd name="connsiteX72" fmla="*/ 1150620 w 1348740"/>
              <a:gd name="connsiteY72" fmla="*/ 3595077 h 5141981"/>
              <a:gd name="connsiteX73" fmla="*/ 1120140 w 1348740"/>
              <a:gd name="connsiteY73" fmla="*/ 3640797 h 5141981"/>
              <a:gd name="connsiteX74" fmla="*/ 1104900 w 1348740"/>
              <a:gd name="connsiteY74" fmla="*/ 3663657 h 5141981"/>
              <a:gd name="connsiteX75" fmla="*/ 1074420 w 1348740"/>
              <a:gd name="connsiteY75" fmla="*/ 3732237 h 5141981"/>
              <a:gd name="connsiteX76" fmla="*/ 1066800 w 1348740"/>
              <a:gd name="connsiteY76" fmla="*/ 3755097 h 5141981"/>
              <a:gd name="connsiteX77" fmla="*/ 1051560 w 1348740"/>
              <a:gd name="connsiteY77" fmla="*/ 3777957 h 5141981"/>
              <a:gd name="connsiteX78" fmla="*/ 1036320 w 1348740"/>
              <a:gd name="connsiteY78" fmla="*/ 3823677 h 5141981"/>
              <a:gd name="connsiteX79" fmla="*/ 1005840 w 1348740"/>
              <a:gd name="connsiteY79" fmla="*/ 3869397 h 5141981"/>
              <a:gd name="connsiteX80" fmla="*/ 990600 w 1348740"/>
              <a:gd name="connsiteY80" fmla="*/ 3892257 h 5141981"/>
              <a:gd name="connsiteX81" fmla="*/ 960120 w 1348740"/>
              <a:gd name="connsiteY81" fmla="*/ 3930357 h 5141981"/>
              <a:gd name="connsiteX82" fmla="*/ 953453 w 1348740"/>
              <a:gd name="connsiteY82" fmla="*/ 3966552 h 5141981"/>
              <a:gd name="connsiteX83" fmla="*/ 923925 w 1348740"/>
              <a:gd name="connsiteY83" fmla="*/ 4008462 h 5141981"/>
              <a:gd name="connsiteX84" fmla="*/ 903447 w 1348740"/>
              <a:gd name="connsiteY84" fmla="*/ 4033703 h 5141981"/>
              <a:gd name="connsiteX85" fmla="*/ 881063 w 1348740"/>
              <a:gd name="connsiteY85" fmla="*/ 4074660 h 5141981"/>
              <a:gd name="connsiteX86" fmla="*/ 861060 w 1348740"/>
              <a:gd name="connsiteY86" fmla="*/ 4090377 h 5141981"/>
              <a:gd name="connsiteX87" fmla="*/ 853440 w 1348740"/>
              <a:gd name="connsiteY87" fmla="*/ 4113237 h 5141981"/>
              <a:gd name="connsiteX88" fmla="*/ 838200 w 1348740"/>
              <a:gd name="connsiteY88" fmla="*/ 4136097 h 5141981"/>
              <a:gd name="connsiteX89" fmla="*/ 818198 w 1348740"/>
              <a:gd name="connsiteY89" fmla="*/ 4172292 h 5141981"/>
              <a:gd name="connsiteX90" fmla="*/ 807720 w 1348740"/>
              <a:gd name="connsiteY90" fmla="*/ 4204677 h 5141981"/>
              <a:gd name="connsiteX91" fmla="*/ 800100 w 1348740"/>
              <a:gd name="connsiteY91" fmla="*/ 4227537 h 5141981"/>
              <a:gd name="connsiteX92" fmla="*/ 772954 w 1348740"/>
              <a:gd name="connsiteY92" fmla="*/ 4245635 h 5141981"/>
              <a:gd name="connsiteX93" fmla="*/ 765334 w 1348740"/>
              <a:gd name="connsiteY93" fmla="*/ 4266113 h 5141981"/>
              <a:gd name="connsiteX94" fmla="*/ 754380 w 1348740"/>
              <a:gd name="connsiteY94" fmla="*/ 4280877 h 5141981"/>
              <a:gd name="connsiteX95" fmla="*/ 739140 w 1348740"/>
              <a:gd name="connsiteY95" fmla="*/ 4303737 h 5141981"/>
              <a:gd name="connsiteX96" fmla="*/ 716280 w 1348740"/>
              <a:gd name="connsiteY96" fmla="*/ 4311357 h 5141981"/>
              <a:gd name="connsiteX97" fmla="*/ 693420 w 1348740"/>
              <a:gd name="connsiteY97" fmla="*/ 4326597 h 5141981"/>
              <a:gd name="connsiteX98" fmla="*/ 678180 w 1348740"/>
              <a:gd name="connsiteY98" fmla="*/ 4349457 h 5141981"/>
              <a:gd name="connsiteX99" fmla="*/ 655320 w 1348740"/>
              <a:gd name="connsiteY99" fmla="*/ 4364697 h 5141981"/>
              <a:gd name="connsiteX100" fmla="*/ 632460 w 1348740"/>
              <a:gd name="connsiteY100" fmla="*/ 4387557 h 5141981"/>
              <a:gd name="connsiteX101" fmla="*/ 609600 w 1348740"/>
              <a:gd name="connsiteY101" fmla="*/ 4402797 h 5141981"/>
              <a:gd name="connsiteX102" fmla="*/ 586740 w 1348740"/>
              <a:gd name="connsiteY102" fmla="*/ 4425657 h 5141981"/>
              <a:gd name="connsiteX103" fmla="*/ 571500 w 1348740"/>
              <a:gd name="connsiteY103" fmla="*/ 4448517 h 5141981"/>
              <a:gd name="connsiteX104" fmla="*/ 548640 w 1348740"/>
              <a:gd name="connsiteY104" fmla="*/ 4456137 h 5141981"/>
              <a:gd name="connsiteX105" fmla="*/ 525780 w 1348740"/>
              <a:gd name="connsiteY105" fmla="*/ 4478997 h 5141981"/>
              <a:gd name="connsiteX106" fmla="*/ 511969 w 1348740"/>
              <a:gd name="connsiteY106" fmla="*/ 4510429 h 5141981"/>
              <a:gd name="connsiteX107" fmla="*/ 477202 w 1348740"/>
              <a:gd name="connsiteY107" fmla="*/ 4544244 h 5141981"/>
              <a:gd name="connsiteX108" fmla="*/ 442436 w 1348740"/>
              <a:gd name="connsiteY108" fmla="*/ 4578057 h 5141981"/>
              <a:gd name="connsiteX109" fmla="*/ 417196 w 1348740"/>
              <a:gd name="connsiteY109" fmla="*/ 4607585 h 5141981"/>
              <a:gd name="connsiteX110" fmla="*/ 423863 w 1348740"/>
              <a:gd name="connsiteY110" fmla="*/ 4599488 h 5141981"/>
              <a:gd name="connsiteX111" fmla="*/ 385286 w 1348740"/>
              <a:gd name="connsiteY111" fmla="*/ 4628539 h 5141981"/>
              <a:gd name="connsiteX112" fmla="*/ 360522 w 1348740"/>
              <a:gd name="connsiteY112" fmla="*/ 4665687 h 5141981"/>
              <a:gd name="connsiteX113" fmla="*/ 341948 w 1348740"/>
              <a:gd name="connsiteY113" fmla="*/ 4685689 h 5141981"/>
              <a:gd name="connsiteX114" fmla="*/ 312420 w 1348740"/>
              <a:gd name="connsiteY114" fmla="*/ 4722837 h 5141981"/>
              <a:gd name="connsiteX115" fmla="*/ 278606 w 1348740"/>
              <a:gd name="connsiteY115" fmla="*/ 4746173 h 5141981"/>
              <a:gd name="connsiteX116" fmla="*/ 254794 w 1348740"/>
              <a:gd name="connsiteY116" fmla="*/ 4774748 h 5141981"/>
              <a:gd name="connsiteX117" fmla="*/ 207168 w 1348740"/>
              <a:gd name="connsiteY117" fmla="*/ 4816182 h 5141981"/>
              <a:gd name="connsiteX118" fmla="*/ 190500 w 1348740"/>
              <a:gd name="connsiteY118" fmla="*/ 4829517 h 5141981"/>
              <a:gd name="connsiteX119" fmla="*/ 180499 w 1348740"/>
              <a:gd name="connsiteY119" fmla="*/ 4859521 h 5141981"/>
              <a:gd name="connsiteX120" fmla="*/ 152400 w 1348740"/>
              <a:gd name="connsiteY120" fmla="*/ 4886191 h 5141981"/>
              <a:gd name="connsiteX121" fmla="*/ 140494 w 1348740"/>
              <a:gd name="connsiteY121" fmla="*/ 4920957 h 5141981"/>
              <a:gd name="connsiteX122" fmla="*/ 114300 w 1348740"/>
              <a:gd name="connsiteY122" fmla="*/ 4952389 h 5141981"/>
              <a:gd name="connsiteX123" fmla="*/ 99060 w 1348740"/>
              <a:gd name="connsiteY123" fmla="*/ 4989537 h 5141981"/>
              <a:gd name="connsiteX124" fmla="*/ 76200 w 1348740"/>
              <a:gd name="connsiteY124" fmla="*/ 5004777 h 5141981"/>
              <a:gd name="connsiteX125" fmla="*/ 68580 w 1348740"/>
              <a:gd name="connsiteY125" fmla="*/ 5027637 h 5141981"/>
              <a:gd name="connsiteX126" fmla="*/ 38100 w 1348740"/>
              <a:gd name="connsiteY126" fmla="*/ 5073357 h 5141981"/>
              <a:gd name="connsiteX127" fmla="*/ 22860 w 1348740"/>
              <a:gd name="connsiteY127" fmla="*/ 5119077 h 5141981"/>
              <a:gd name="connsiteX128" fmla="*/ 0 w 1348740"/>
              <a:gd name="connsiteY128" fmla="*/ 5141937 h 5141981"/>
              <a:gd name="connsiteX0" fmla="*/ 176993 w 1348740"/>
              <a:gd name="connsiteY0" fmla="*/ 0 h 5141981"/>
              <a:gd name="connsiteX1" fmla="*/ 184902 w 1348740"/>
              <a:gd name="connsiteY1" fmla="*/ 75945 h 5141981"/>
              <a:gd name="connsiteX2" fmla="*/ 193600 w 1348740"/>
              <a:gd name="connsiteY2" fmla="*/ 95782 h 5141981"/>
              <a:gd name="connsiteX3" fmla="*/ 190500 w 1348740"/>
              <a:gd name="connsiteY3" fmla="*/ 140359 h 5141981"/>
              <a:gd name="connsiteX4" fmla="*/ 228600 w 1348740"/>
              <a:gd name="connsiteY4" fmla="*/ 181317 h 5141981"/>
              <a:gd name="connsiteX5" fmla="*/ 258604 w 1348740"/>
              <a:gd name="connsiteY5" fmla="*/ 206082 h 5141981"/>
              <a:gd name="connsiteX6" fmla="*/ 290512 w 1348740"/>
              <a:gd name="connsiteY6" fmla="*/ 245611 h 5141981"/>
              <a:gd name="connsiteX7" fmla="*/ 335280 w 1348740"/>
              <a:gd name="connsiteY7" fmla="*/ 303237 h 5141981"/>
              <a:gd name="connsiteX8" fmla="*/ 373380 w 1348740"/>
              <a:gd name="connsiteY8" fmla="*/ 348957 h 5141981"/>
              <a:gd name="connsiteX9" fmla="*/ 395287 w 1348740"/>
              <a:gd name="connsiteY9" fmla="*/ 376579 h 5141981"/>
              <a:gd name="connsiteX10" fmla="*/ 411480 w 1348740"/>
              <a:gd name="connsiteY10" fmla="*/ 417537 h 5141981"/>
              <a:gd name="connsiteX11" fmla="*/ 426720 w 1348740"/>
              <a:gd name="connsiteY11" fmla="*/ 440397 h 5141981"/>
              <a:gd name="connsiteX12" fmla="*/ 449580 w 1348740"/>
              <a:gd name="connsiteY12" fmla="*/ 455637 h 5141981"/>
              <a:gd name="connsiteX13" fmla="*/ 457200 w 1348740"/>
              <a:gd name="connsiteY13" fmla="*/ 478497 h 5141981"/>
              <a:gd name="connsiteX14" fmla="*/ 480060 w 1348740"/>
              <a:gd name="connsiteY14" fmla="*/ 502785 h 5141981"/>
              <a:gd name="connsiteX15" fmla="*/ 495300 w 1348740"/>
              <a:gd name="connsiteY15" fmla="*/ 531837 h 5141981"/>
              <a:gd name="connsiteX16" fmla="*/ 525780 w 1348740"/>
              <a:gd name="connsiteY16" fmla="*/ 577557 h 5141981"/>
              <a:gd name="connsiteX17" fmla="*/ 541020 w 1348740"/>
              <a:gd name="connsiteY17" fmla="*/ 600417 h 5141981"/>
              <a:gd name="connsiteX18" fmla="*/ 563880 w 1348740"/>
              <a:gd name="connsiteY18" fmla="*/ 625182 h 5141981"/>
              <a:gd name="connsiteX19" fmla="*/ 579120 w 1348740"/>
              <a:gd name="connsiteY19" fmla="*/ 661377 h 5141981"/>
              <a:gd name="connsiteX20" fmla="*/ 609600 w 1348740"/>
              <a:gd name="connsiteY20" fmla="*/ 707097 h 5141981"/>
              <a:gd name="connsiteX21" fmla="*/ 645318 w 1348740"/>
              <a:gd name="connsiteY21" fmla="*/ 754245 h 5141981"/>
              <a:gd name="connsiteX22" fmla="*/ 677227 w 1348740"/>
              <a:gd name="connsiteY22" fmla="*/ 784249 h 5141981"/>
              <a:gd name="connsiteX23" fmla="*/ 718185 w 1348740"/>
              <a:gd name="connsiteY23" fmla="*/ 824255 h 5141981"/>
              <a:gd name="connsiteX24" fmla="*/ 750094 w 1348740"/>
              <a:gd name="connsiteY24" fmla="*/ 865688 h 5141981"/>
              <a:gd name="connsiteX25" fmla="*/ 746760 w 1348740"/>
              <a:gd name="connsiteY25" fmla="*/ 859497 h 5141981"/>
              <a:gd name="connsiteX26" fmla="*/ 787718 w 1348740"/>
              <a:gd name="connsiteY26" fmla="*/ 888548 h 5141981"/>
              <a:gd name="connsiteX27" fmla="*/ 815340 w 1348740"/>
              <a:gd name="connsiteY27" fmla="*/ 920457 h 5141981"/>
              <a:gd name="connsiteX28" fmla="*/ 833914 w 1348740"/>
              <a:gd name="connsiteY28" fmla="*/ 949509 h 5141981"/>
              <a:gd name="connsiteX29" fmla="*/ 861060 w 1348740"/>
              <a:gd name="connsiteY29" fmla="*/ 989037 h 5141981"/>
              <a:gd name="connsiteX30" fmla="*/ 868680 w 1348740"/>
              <a:gd name="connsiteY30" fmla="*/ 1011897 h 5141981"/>
              <a:gd name="connsiteX31" fmla="*/ 900589 w 1348740"/>
              <a:gd name="connsiteY31" fmla="*/ 1051426 h 5141981"/>
              <a:gd name="connsiteX32" fmla="*/ 957739 w 1348740"/>
              <a:gd name="connsiteY32" fmla="*/ 1108100 h 5141981"/>
              <a:gd name="connsiteX33" fmla="*/ 990600 w 1348740"/>
              <a:gd name="connsiteY33" fmla="*/ 1156677 h 5141981"/>
              <a:gd name="connsiteX34" fmla="*/ 1021080 w 1348740"/>
              <a:gd name="connsiteY34" fmla="*/ 1202397 h 5141981"/>
              <a:gd name="connsiteX35" fmla="*/ 1036320 w 1348740"/>
              <a:gd name="connsiteY35" fmla="*/ 1248117 h 5141981"/>
              <a:gd name="connsiteX36" fmla="*/ 1074420 w 1348740"/>
              <a:gd name="connsiteY36" fmla="*/ 1293837 h 5141981"/>
              <a:gd name="connsiteX37" fmla="*/ 1097280 w 1348740"/>
              <a:gd name="connsiteY37" fmla="*/ 1339557 h 5141981"/>
              <a:gd name="connsiteX38" fmla="*/ 1112520 w 1348740"/>
              <a:gd name="connsiteY38" fmla="*/ 1385277 h 5141981"/>
              <a:gd name="connsiteX39" fmla="*/ 1127760 w 1348740"/>
              <a:gd name="connsiteY39" fmla="*/ 1408137 h 5141981"/>
              <a:gd name="connsiteX40" fmla="*/ 1143000 w 1348740"/>
              <a:gd name="connsiteY40" fmla="*/ 1461477 h 5141981"/>
              <a:gd name="connsiteX41" fmla="*/ 1158240 w 1348740"/>
              <a:gd name="connsiteY41" fmla="*/ 1507197 h 5141981"/>
              <a:gd name="connsiteX42" fmla="*/ 1190149 w 1348740"/>
              <a:gd name="connsiteY42" fmla="*/ 1555774 h 5141981"/>
              <a:gd name="connsiteX43" fmla="*/ 1228725 w 1348740"/>
              <a:gd name="connsiteY43" fmla="*/ 1629117 h 5141981"/>
              <a:gd name="connsiteX44" fmla="*/ 1234440 w 1348740"/>
              <a:gd name="connsiteY44" fmla="*/ 1651977 h 5141981"/>
              <a:gd name="connsiteX45" fmla="*/ 1251585 w 1348740"/>
              <a:gd name="connsiteY45" fmla="*/ 1684362 h 5141981"/>
              <a:gd name="connsiteX46" fmla="*/ 1260634 w 1348740"/>
              <a:gd name="connsiteY46" fmla="*/ 1703888 h 5141981"/>
              <a:gd name="connsiteX47" fmla="*/ 1273969 w 1348740"/>
              <a:gd name="connsiteY47" fmla="*/ 1744369 h 5141981"/>
              <a:gd name="connsiteX48" fmla="*/ 1285875 w 1348740"/>
              <a:gd name="connsiteY48" fmla="*/ 1791994 h 5141981"/>
              <a:gd name="connsiteX49" fmla="*/ 1303020 w 1348740"/>
              <a:gd name="connsiteY49" fmla="*/ 1880577 h 5141981"/>
              <a:gd name="connsiteX50" fmla="*/ 1310640 w 1348740"/>
              <a:gd name="connsiteY50" fmla="*/ 1903437 h 5141981"/>
              <a:gd name="connsiteX51" fmla="*/ 1318260 w 1348740"/>
              <a:gd name="connsiteY51" fmla="*/ 1941537 h 5141981"/>
              <a:gd name="connsiteX52" fmla="*/ 1325880 w 1348740"/>
              <a:gd name="connsiteY52" fmla="*/ 1964397 h 5141981"/>
              <a:gd name="connsiteX53" fmla="*/ 1333500 w 1348740"/>
              <a:gd name="connsiteY53" fmla="*/ 2010117 h 5141981"/>
              <a:gd name="connsiteX54" fmla="*/ 1341120 w 1348740"/>
              <a:gd name="connsiteY54" fmla="*/ 2040597 h 5141981"/>
              <a:gd name="connsiteX55" fmla="*/ 1348740 w 1348740"/>
              <a:gd name="connsiteY55" fmla="*/ 2490177 h 5141981"/>
              <a:gd name="connsiteX56" fmla="*/ 1341120 w 1348740"/>
              <a:gd name="connsiteY56" fmla="*/ 2810217 h 5141981"/>
              <a:gd name="connsiteX57" fmla="*/ 1333023 w 1348740"/>
              <a:gd name="connsiteY57" fmla="*/ 2860700 h 5141981"/>
              <a:gd name="connsiteX58" fmla="*/ 1332072 w 1348740"/>
              <a:gd name="connsiteY58" fmla="*/ 2888323 h 5141981"/>
              <a:gd name="connsiteX59" fmla="*/ 1319688 w 1348740"/>
              <a:gd name="connsiteY59" fmla="*/ 2911658 h 5141981"/>
              <a:gd name="connsiteX60" fmla="*/ 1316831 w 1348740"/>
              <a:gd name="connsiteY60" fmla="*/ 2937376 h 5141981"/>
              <a:gd name="connsiteX61" fmla="*/ 1309212 w 1348740"/>
              <a:gd name="connsiteY61" fmla="*/ 3004527 h 5141981"/>
              <a:gd name="connsiteX62" fmla="*/ 1280160 w 1348740"/>
              <a:gd name="connsiteY62" fmla="*/ 3145497 h 5141981"/>
              <a:gd name="connsiteX63" fmla="*/ 1264920 w 1348740"/>
              <a:gd name="connsiteY63" fmla="*/ 3229317 h 5141981"/>
              <a:gd name="connsiteX64" fmla="*/ 1249680 w 1348740"/>
              <a:gd name="connsiteY64" fmla="*/ 3290277 h 5141981"/>
              <a:gd name="connsiteX65" fmla="*/ 1232535 w 1348740"/>
              <a:gd name="connsiteY65" fmla="*/ 3361238 h 5141981"/>
              <a:gd name="connsiteX66" fmla="*/ 1224915 w 1348740"/>
              <a:gd name="connsiteY66" fmla="*/ 3412674 h 5141981"/>
              <a:gd name="connsiteX67" fmla="*/ 1211580 w 1348740"/>
              <a:gd name="connsiteY67" fmla="*/ 3457917 h 5141981"/>
              <a:gd name="connsiteX68" fmla="*/ 1203960 w 1348740"/>
              <a:gd name="connsiteY68" fmla="*/ 3480777 h 5141981"/>
              <a:gd name="connsiteX69" fmla="*/ 1196340 w 1348740"/>
              <a:gd name="connsiteY69" fmla="*/ 3503637 h 5141981"/>
              <a:gd name="connsiteX70" fmla="*/ 1173480 w 1348740"/>
              <a:gd name="connsiteY70" fmla="*/ 3549357 h 5141981"/>
              <a:gd name="connsiteX71" fmla="*/ 1158240 w 1348740"/>
              <a:gd name="connsiteY71" fmla="*/ 3572217 h 5141981"/>
              <a:gd name="connsiteX72" fmla="*/ 1150620 w 1348740"/>
              <a:gd name="connsiteY72" fmla="*/ 3595077 h 5141981"/>
              <a:gd name="connsiteX73" fmla="*/ 1120140 w 1348740"/>
              <a:gd name="connsiteY73" fmla="*/ 3640797 h 5141981"/>
              <a:gd name="connsiteX74" fmla="*/ 1104900 w 1348740"/>
              <a:gd name="connsiteY74" fmla="*/ 3663657 h 5141981"/>
              <a:gd name="connsiteX75" fmla="*/ 1074420 w 1348740"/>
              <a:gd name="connsiteY75" fmla="*/ 3732237 h 5141981"/>
              <a:gd name="connsiteX76" fmla="*/ 1066800 w 1348740"/>
              <a:gd name="connsiteY76" fmla="*/ 3755097 h 5141981"/>
              <a:gd name="connsiteX77" fmla="*/ 1051560 w 1348740"/>
              <a:gd name="connsiteY77" fmla="*/ 3777957 h 5141981"/>
              <a:gd name="connsiteX78" fmla="*/ 1036320 w 1348740"/>
              <a:gd name="connsiteY78" fmla="*/ 3823677 h 5141981"/>
              <a:gd name="connsiteX79" fmla="*/ 1005840 w 1348740"/>
              <a:gd name="connsiteY79" fmla="*/ 3869397 h 5141981"/>
              <a:gd name="connsiteX80" fmla="*/ 990600 w 1348740"/>
              <a:gd name="connsiteY80" fmla="*/ 3892257 h 5141981"/>
              <a:gd name="connsiteX81" fmla="*/ 960120 w 1348740"/>
              <a:gd name="connsiteY81" fmla="*/ 3930357 h 5141981"/>
              <a:gd name="connsiteX82" fmla="*/ 953453 w 1348740"/>
              <a:gd name="connsiteY82" fmla="*/ 3966552 h 5141981"/>
              <a:gd name="connsiteX83" fmla="*/ 923925 w 1348740"/>
              <a:gd name="connsiteY83" fmla="*/ 4008462 h 5141981"/>
              <a:gd name="connsiteX84" fmla="*/ 903447 w 1348740"/>
              <a:gd name="connsiteY84" fmla="*/ 4033703 h 5141981"/>
              <a:gd name="connsiteX85" fmla="*/ 881063 w 1348740"/>
              <a:gd name="connsiteY85" fmla="*/ 4074660 h 5141981"/>
              <a:gd name="connsiteX86" fmla="*/ 861060 w 1348740"/>
              <a:gd name="connsiteY86" fmla="*/ 4090377 h 5141981"/>
              <a:gd name="connsiteX87" fmla="*/ 853440 w 1348740"/>
              <a:gd name="connsiteY87" fmla="*/ 4113237 h 5141981"/>
              <a:gd name="connsiteX88" fmla="*/ 838200 w 1348740"/>
              <a:gd name="connsiteY88" fmla="*/ 4136097 h 5141981"/>
              <a:gd name="connsiteX89" fmla="*/ 818198 w 1348740"/>
              <a:gd name="connsiteY89" fmla="*/ 4172292 h 5141981"/>
              <a:gd name="connsiteX90" fmla="*/ 807720 w 1348740"/>
              <a:gd name="connsiteY90" fmla="*/ 4204677 h 5141981"/>
              <a:gd name="connsiteX91" fmla="*/ 800100 w 1348740"/>
              <a:gd name="connsiteY91" fmla="*/ 4227537 h 5141981"/>
              <a:gd name="connsiteX92" fmla="*/ 772954 w 1348740"/>
              <a:gd name="connsiteY92" fmla="*/ 4245635 h 5141981"/>
              <a:gd name="connsiteX93" fmla="*/ 765334 w 1348740"/>
              <a:gd name="connsiteY93" fmla="*/ 4266113 h 5141981"/>
              <a:gd name="connsiteX94" fmla="*/ 754380 w 1348740"/>
              <a:gd name="connsiteY94" fmla="*/ 4280877 h 5141981"/>
              <a:gd name="connsiteX95" fmla="*/ 739140 w 1348740"/>
              <a:gd name="connsiteY95" fmla="*/ 4303737 h 5141981"/>
              <a:gd name="connsiteX96" fmla="*/ 716280 w 1348740"/>
              <a:gd name="connsiteY96" fmla="*/ 4311357 h 5141981"/>
              <a:gd name="connsiteX97" fmla="*/ 693420 w 1348740"/>
              <a:gd name="connsiteY97" fmla="*/ 4326597 h 5141981"/>
              <a:gd name="connsiteX98" fmla="*/ 678180 w 1348740"/>
              <a:gd name="connsiteY98" fmla="*/ 4349457 h 5141981"/>
              <a:gd name="connsiteX99" fmla="*/ 655320 w 1348740"/>
              <a:gd name="connsiteY99" fmla="*/ 4364697 h 5141981"/>
              <a:gd name="connsiteX100" fmla="*/ 632460 w 1348740"/>
              <a:gd name="connsiteY100" fmla="*/ 4387557 h 5141981"/>
              <a:gd name="connsiteX101" fmla="*/ 609600 w 1348740"/>
              <a:gd name="connsiteY101" fmla="*/ 4402797 h 5141981"/>
              <a:gd name="connsiteX102" fmla="*/ 586740 w 1348740"/>
              <a:gd name="connsiteY102" fmla="*/ 4425657 h 5141981"/>
              <a:gd name="connsiteX103" fmla="*/ 571500 w 1348740"/>
              <a:gd name="connsiteY103" fmla="*/ 4448517 h 5141981"/>
              <a:gd name="connsiteX104" fmla="*/ 548640 w 1348740"/>
              <a:gd name="connsiteY104" fmla="*/ 4456137 h 5141981"/>
              <a:gd name="connsiteX105" fmla="*/ 525780 w 1348740"/>
              <a:gd name="connsiteY105" fmla="*/ 4478997 h 5141981"/>
              <a:gd name="connsiteX106" fmla="*/ 511969 w 1348740"/>
              <a:gd name="connsiteY106" fmla="*/ 4510429 h 5141981"/>
              <a:gd name="connsiteX107" fmla="*/ 477202 w 1348740"/>
              <a:gd name="connsiteY107" fmla="*/ 4544244 h 5141981"/>
              <a:gd name="connsiteX108" fmla="*/ 442436 w 1348740"/>
              <a:gd name="connsiteY108" fmla="*/ 4578057 h 5141981"/>
              <a:gd name="connsiteX109" fmla="*/ 417196 w 1348740"/>
              <a:gd name="connsiteY109" fmla="*/ 4607585 h 5141981"/>
              <a:gd name="connsiteX110" fmla="*/ 423863 w 1348740"/>
              <a:gd name="connsiteY110" fmla="*/ 4599488 h 5141981"/>
              <a:gd name="connsiteX111" fmla="*/ 385286 w 1348740"/>
              <a:gd name="connsiteY111" fmla="*/ 4628539 h 5141981"/>
              <a:gd name="connsiteX112" fmla="*/ 360522 w 1348740"/>
              <a:gd name="connsiteY112" fmla="*/ 4665687 h 5141981"/>
              <a:gd name="connsiteX113" fmla="*/ 341948 w 1348740"/>
              <a:gd name="connsiteY113" fmla="*/ 4685689 h 5141981"/>
              <a:gd name="connsiteX114" fmla="*/ 312420 w 1348740"/>
              <a:gd name="connsiteY114" fmla="*/ 4722837 h 5141981"/>
              <a:gd name="connsiteX115" fmla="*/ 278606 w 1348740"/>
              <a:gd name="connsiteY115" fmla="*/ 4746173 h 5141981"/>
              <a:gd name="connsiteX116" fmla="*/ 254794 w 1348740"/>
              <a:gd name="connsiteY116" fmla="*/ 4774748 h 5141981"/>
              <a:gd name="connsiteX117" fmla="*/ 207168 w 1348740"/>
              <a:gd name="connsiteY117" fmla="*/ 4816182 h 5141981"/>
              <a:gd name="connsiteX118" fmla="*/ 190500 w 1348740"/>
              <a:gd name="connsiteY118" fmla="*/ 4829517 h 5141981"/>
              <a:gd name="connsiteX119" fmla="*/ 180499 w 1348740"/>
              <a:gd name="connsiteY119" fmla="*/ 4859521 h 5141981"/>
              <a:gd name="connsiteX120" fmla="*/ 152400 w 1348740"/>
              <a:gd name="connsiteY120" fmla="*/ 4886191 h 5141981"/>
              <a:gd name="connsiteX121" fmla="*/ 140494 w 1348740"/>
              <a:gd name="connsiteY121" fmla="*/ 4920957 h 5141981"/>
              <a:gd name="connsiteX122" fmla="*/ 114300 w 1348740"/>
              <a:gd name="connsiteY122" fmla="*/ 4952389 h 5141981"/>
              <a:gd name="connsiteX123" fmla="*/ 99060 w 1348740"/>
              <a:gd name="connsiteY123" fmla="*/ 4989537 h 5141981"/>
              <a:gd name="connsiteX124" fmla="*/ 76200 w 1348740"/>
              <a:gd name="connsiteY124" fmla="*/ 5004777 h 5141981"/>
              <a:gd name="connsiteX125" fmla="*/ 68580 w 1348740"/>
              <a:gd name="connsiteY125" fmla="*/ 5027637 h 5141981"/>
              <a:gd name="connsiteX126" fmla="*/ 38100 w 1348740"/>
              <a:gd name="connsiteY126" fmla="*/ 5073357 h 5141981"/>
              <a:gd name="connsiteX127" fmla="*/ 22860 w 1348740"/>
              <a:gd name="connsiteY127" fmla="*/ 5119077 h 5141981"/>
              <a:gd name="connsiteX128" fmla="*/ 0 w 1348740"/>
              <a:gd name="connsiteY128" fmla="*/ 5141937 h 5141981"/>
              <a:gd name="connsiteX0" fmla="*/ 176993 w 1348740"/>
              <a:gd name="connsiteY0" fmla="*/ 0 h 5141981"/>
              <a:gd name="connsiteX1" fmla="*/ 184902 w 1348740"/>
              <a:gd name="connsiteY1" fmla="*/ 75945 h 5141981"/>
              <a:gd name="connsiteX2" fmla="*/ 193600 w 1348740"/>
              <a:gd name="connsiteY2" fmla="*/ 95782 h 5141981"/>
              <a:gd name="connsiteX3" fmla="*/ 212219 w 1348740"/>
              <a:gd name="connsiteY3" fmla="*/ 124067 h 5141981"/>
              <a:gd name="connsiteX4" fmla="*/ 228600 w 1348740"/>
              <a:gd name="connsiteY4" fmla="*/ 181317 h 5141981"/>
              <a:gd name="connsiteX5" fmla="*/ 258604 w 1348740"/>
              <a:gd name="connsiteY5" fmla="*/ 206082 h 5141981"/>
              <a:gd name="connsiteX6" fmla="*/ 290512 w 1348740"/>
              <a:gd name="connsiteY6" fmla="*/ 245611 h 5141981"/>
              <a:gd name="connsiteX7" fmla="*/ 335280 w 1348740"/>
              <a:gd name="connsiteY7" fmla="*/ 303237 h 5141981"/>
              <a:gd name="connsiteX8" fmla="*/ 373380 w 1348740"/>
              <a:gd name="connsiteY8" fmla="*/ 348957 h 5141981"/>
              <a:gd name="connsiteX9" fmla="*/ 395287 w 1348740"/>
              <a:gd name="connsiteY9" fmla="*/ 376579 h 5141981"/>
              <a:gd name="connsiteX10" fmla="*/ 411480 w 1348740"/>
              <a:gd name="connsiteY10" fmla="*/ 417537 h 5141981"/>
              <a:gd name="connsiteX11" fmla="*/ 426720 w 1348740"/>
              <a:gd name="connsiteY11" fmla="*/ 440397 h 5141981"/>
              <a:gd name="connsiteX12" fmla="*/ 449580 w 1348740"/>
              <a:gd name="connsiteY12" fmla="*/ 455637 h 5141981"/>
              <a:gd name="connsiteX13" fmla="*/ 457200 w 1348740"/>
              <a:gd name="connsiteY13" fmla="*/ 478497 h 5141981"/>
              <a:gd name="connsiteX14" fmla="*/ 480060 w 1348740"/>
              <a:gd name="connsiteY14" fmla="*/ 502785 h 5141981"/>
              <a:gd name="connsiteX15" fmla="*/ 495300 w 1348740"/>
              <a:gd name="connsiteY15" fmla="*/ 531837 h 5141981"/>
              <a:gd name="connsiteX16" fmla="*/ 525780 w 1348740"/>
              <a:gd name="connsiteY16" fmla="*/ 577557 h 5141981"/>
              <a:gd name="connsiteX17" fmla="*/ 541020 w 1348740"/>
              <a:gd name="connsiteY17" fmla="*/ 600417 h 5141981"/>
              <a:gd name="connsiteX18" fmla="*/ 563880 w 1348740"/>
              <a:gd name="connsiteY18" fmla="*/ 625182 h 5141981"/>
              <a:gd name="connsiteX19" fmla="*/ 579120 w 1348740"/>
              <a:gd name="connsiteY19" fmla="*/ 661377 h 5141981"/>
              <a:gd name="connsiteX20" fmla="*/ 609600 w 1348740"/>
              <a:gd name="connsiteY20" fmla="*/ 707097 h 5141981"/>
              <a:gd name="connsiteX21" fmla="*/ 645318 w 1348740"/>
              <a:gd name="connsiteY21" fmla="*/ 754245 h 5141981"/>
              <a:gd name="connsiteX22" fmla="*/ 677227 w 1348740"/>
              <a:gd name="connsiteY22" fmla="*/ 784249 h 5141981"/>
              <a:gd name="connsiteX23" fmla="*/ 718185 w 1348740"/>
              <a:gd name="connsiteY23" fmla="*/ 824255 h 5141981"/>
              <a:gd name="connsiteX24" fmla="*/ 750094 w 1348740"/>
              <a:gd name="connsiteY24" fmla="*/ 865688 h 5141981"/>
              <a:gd name="connsiteX25" fmla="*/ 746760 w 1348740"/>
              <a:gd name="connsiteY25" fmla="*/ 859497 h 5141981"/>
              <a:gd name="connsiteX26" fmla="*/ 787718 w 1348740"/>
              <a:gd name="connsiteY26" fmla="*/ 888548 h 5141981"/>
              <a:gd name="connsiteX27" fmla="*/ 815340 w 1348740"/>
              <a:gd name="connsiteY27" fmla="*/ 920457 h 5141981"/>
              <a:gd name="connsiteX28" fmla="*/ 833914 w 1348740"/>
              <a:gd name="connsiteY28" fmla="*/ 949509 h 5141981"/>
              <a:gd name="connsiteX29" fmla="*/ 861060 w 1348740"/>
              <a:gd name="connsiteY29" fmla="*/ 989037 h 5141981"/>
              <a:gd name="connsiteX30" fmla="*/ 868680 w 1348740"/>
              <a:gd name="connsiteY30" fmla="*/ 1011897 h 5141981"/>
              <a:gd name="connsiteX31" fmla="*/ 900589 w 1348740"/>
              <a:gd name="connsiteY31" fmla="*/ 1051426 h 5141981"/>
              <a:gd name="connsiteX32" fmla="*/ 957739 w 1348740"/>
              <a:gd name="connsiteY32" fmla="*/ 1108100 h 5141981"/>
              <a:gd name="connsiteX33" fmla="*/ 990600 w 1348740"/>
              <a:gd name="connsiteY33" fmla="*/ 1156677 h 5141981"/>
              <a:gd name="connsiteX34" fmla="*/ 1021080 w 1348740"/>
              <a:gd name="connsiteY34" fmla="*/ 1202397 h 5141981"/>
              <a:gd name="connsiteX35" fmla="*/ 1036320 w 1348740"/>
              <a:gd name="connsiteY35" fmla="*/ 1248117 h 5141981"/>
              <a:gd name="connsiteX36" fmla="*/ 1074420 w 1348740"/>
              <a:gd name="connsiteY36" fmla="*/ 1293837 h 5141981"/>
              <a:gd name="connsiteX37" fmla="*/ 1097280 w 1348740"/>
              <a:gd name="connsiteY37" fmla="*/ 1339557 h 5141981"/>
              <a:gd name="connsiteX38" fmla="*/ 1112520 w 1348740"/>
              <a:gd name="connsiteY38" fmla="*/ 1385277 h 5141981"/>
              <a:gd name="connsiteX39" fmla="*/ 1127760 w 1348740"/>
              <a:gd name="connsiteY39" fmla="*/ 1408137 h 5141981"/>
              <a:gd name="connsiteX40" fmla="*/ 1143000 w 1348740"/>
              <a:gd name="connsiteY40" fmla="*/ 1461477 h 5141981"/>
              <a:gd name="connsiteX41" fmla="*/ 1158240 w 1348740"/>
              <a:gd name="connsiteY41" fmla="*/ 1507197 h 5141981"/>
              <a:gd name="connsiteX42" fmla="*/ 1190149 w 1348740"/>
              <a:gd name="connsiteY42" fmla="*/ 1555774 h 5141981"/>
              <a:gd name="connsiteX43" fmla="*/ 1228725 w 1348740"/>
              <a:gd name="connsiteY43" fmla="*/ 1629117 h 5141981"/>
              <a:gd name="connsiteX44" fmla="*/ 1234440 w 1348740"/>
              <a:gd name="connsiteY44" fmla="*/ 1651977 h 5141981"/>
              <a:gd name="connsiteX45" fmla="*/ 1251585 w 1348740"/>
              <a:gd name="connsiteY45" fmla="*/ 1684362 h 5141981"/>
              <a:gd name="connsiteX46" fmla="*/ 1260634 w 1348740"/>
              <a:gd name="connsiteY46" fmla="*/ 1703888 h 5141981"/>
              <a:gd name="connsiteX47" fmla="*/ 1273969 w 1348740"/>
              <a:gd name="connsiteY47" fmla="*/ 1744369 h 5141981"/>
              <a:gd name="connsiteX48" fmla="*/ 1285875 w 1348740"/>
              <a:gd name="connsiteY48" fmla="*/ 1791994 h 5141981"/>
              <a:gd name="connsiteX49" fmla="*/ 1303020 w 1348740"/>
              <a:gd name="connsiteY49" fmla="*/ 1880577 h 5141981"/>
              <a:gd name="connsiteX50" fmla="*/ 1310640 w 1348740"/>
              <a:gd name="connsiteY50" fmla="*/ 1903437 h 5141981"/>
              <a:gd name="connsiteX51" fmla="*/ 1318260 w 1348740"/>
              <a:gd name="connsiteY51" fmla="*/ 1941537 h 5141981"/>
              <a:gd name="connsiteX52" fmla="*/ 1325880 w 1348740"/>
              <a:gd name="connsiteY52" fmla="*/ 1964397 h 5141981"/>
              <a:gd name="connsiteX53" fmla="*/ 1333500 w 1348740"/>
              <a:gd name="connsiteY53" fmla="*/ 2010117 h 5141981"/>
              <a:gd name="connsiteX54" fmla="*/ 1341120 w 1348740"/>
              <a:gd name="connsiteY54" fmla="*/ 2040597 h 5141981"/>
              <a:gd name="connsiteX55" fmla="*/ 1348740 w 1348740"/>
              <a:gd name="connsiteY55" fmla="*/ 2490177 h 5141981"/>
              <a:gd name="connsiteX56" fmla="*/ 1341120 w 1348740"/>
              <a:gd name="connsiteY56" fmla="*/ 2810217 h 5141981"/>
              <a:gd name="connsiteX57" fmla="*/ 1333023 w 1348740"/>
              <a:gd name="connsiteY57" fmla="*/ 2860700 h 5141981"/>
              <a:gd name="connsiteX58" fmla="*/ 1332072 w 1348740"/>
              <a:gd name="connsiteY58" fmla="*/ 2888323 h 5141981"/>
              <a:gd name="connsiteX59" fmla="*/ 1319688 w 1348740"/>
              <a:gd name="connsiteY59" fmla="*/ 2911658 h 5141981"/>
              <a:gd name="connsiteX60" fmla="*/ 1316831 w 1348740"/>
              <a:gd name="connsiteY60" fmla="*/ 2937376 h 5141981"/>
              <a:gd name="connsiteX61" fmla="*/ 1309212 w 1348740"/>
              <a:gd name="connsiteY61" fmla="*/ 3004527 h 5141981"/>
              <a:gd name="connsiteX62" fmla="*/ 1280160 w 1348740"/>
              <a:gd name="connsiteY62" fmla="*/ 3145497 h 5141981"/>
              <a:gd name="connsiteX63" fmla="*/ 1264920 w 1348740"/>
              <a:gd name="connsiteY63" fmla="*/ 3229317 h 5141981"/>
              <a:gd name="connsiteX64" fmla="*/ 1249680 w 1348740"/>
              <a:gd name="connsiteY64" fmla="*/ 3290277 h 5141981"/>
              <a:gd name="connsiteX65" fmla="*/ 1232535 w 1348740"/>
              <a:gd name="connsiteY65" fmla="*/ 3361238 h 5141981"/>
              <a:gd name="connsiteX66" fmla="*/ 1224915 w 1348740"/>
              <a:gd name="connsiteY66" fmla="*/ 3412674 h 5141981"/>
              <a:gd name="connsiteX67" fmla="*/ 1211580 w 1348740"/>
              <a:gd name="connsiteY67" fmla="*/ 3457917 h 5141981"/>
              <a:gd name="connsiteX68" fmla="*/ 1203960 w 1348740"/>
              <a:gd name="connsiteY68" fmla="*/ 3480777 h 5141981"/>
              <a:gd name="connsiteX69" fmla="*/ 1196340 w 1348740"/>
              <a:gd name="connsiteY69" fmla="*/ 3503637 h 5141981"/>
              <a:gd name="connsiteX70" fmla="*/ 1173480 w 1348740"/>
              <a:gd name="connsiteY70" fmla="*/ 3549357 h 5141981"/>
              <a:gd name="connsiteX71" fmla="*/ 1158240 w 1348740"/>
              <a:gd name="connsiteY71" fmla="*/ 3572217 h 5141981"/>
              <a:gd name="connsiteX72" fmla="*/ 1150620 w 1348740"/>
              <a:gd name="connsiteY72" fmla="*/ 3595077 h 5141981"/>
              <a:gd name="connsiteX73" fmla="*/ 1120140 w 1348740"/>
              <a:gd name="connsiteY73" fmla="*/ 3640797 h 5141981"/>
              <a:gd name="connsiteX74" fmla="*/ 1104900 w 1348740"/>
              <a:gd name="connsiteY74" fmla="*/ 3663657 h 5141981"/>
              <a:gd name="connsiteX75" fmla="*/ 1074420 w 1348740"/>
              <a:gd name="connsiteY75" fmla="*/ 3732237 h 5141981"/>
              <a:gd name="connsiteX76" fmla="*/ 1066800 w 1348740"/>
              <a:gd name="connsiteY76" fmla="*/ 3755097 h 5141981"/>
              <a:gd name="connsiteX77" fmla="*/ 1051560 w 1348740"/>
              <a:gd name="connsiteY77" fmla="*/ 3777957 h 5141981"/>
              <a:gd name="connsiteX78" fmla="*/ 1036320 w 1348740"/>
              <a:gd name="connsiteY78" fmla="*/ 3823677 h 5141981"/>
              <a:gd name="connsiteX79" fmla="*/ 1005840 w 1348740"/>
              <a:gd name="connsiteY79" fmla="*/ 3869397 h 5141981"/>
              <a:gd name="connsiteX80" fmla="*/ 990600 w 1348740"/>
              <a:gd name="connsiteY80" fmla="*/ 3892257 h 5141981"/>
              <a:gd name="connsiteX81" fmla="*/ 960120 w 1348740"/>
              <a:gd name="connsiteY81" fmla="*/ 3930357 h 5141981"/>
              <a:gd name="connsiteX82" fmla="*/ 953453 w 1348740"/>
              <a:gd name="connsiteY82" fmla="*/ 3966552 h 5141981"/>
              <a:gd name="connsiteX83" fmla="*/ 923925 w 1348740"/>
              <a:gd name="connsiteY83" fmla="*/ 4008462 h 5141981"/>
              <a:gd name="connsiteX84" fmla="*/ 903447 w 1348740"/>
              <a:gd name="connsiteY84" fmla="*/ 4033703 h 5141981"/>
              <a:gd name="connsiteX85" fmla="*/ 881063 w 1348740"/>
              <a:gd name="connsiteY85" fmla="*/ 4074660 h 5141981"/>
              <a:gd name="connsiteX86" fmla="*/ 861060 w 1348740"/>
              <a:gd name="connsiteY86" fmla="*/ 4090377 h 5141981"/>
              <a:gd name="connsiteX87" fmla="*/ 853440 w 1348740"/>
              <a:gd name="connsiteY87" fmla="*/ 4113237 h 5141981"/>
              <a:gd name="connsiteX88" fmla="*/ 838200 w 1348740"/>
              <a:gd name="connsiteY88" fmla="*/ 4136097 h 5141981"/>
              <a:gd name="connsiteX89" fmla="*/ 818198 w 1348740"/>
              <a:gd name="connsiteY89" fmla="*/ 4172292 h 5141981"/>
              <a:gd name="connsiteX90" fmla="*/ 807720 w 1348740"/>
              <a:gd name="connsiteY90" fmla="*/ 4204677 h 5141981"/>
              <a:gd name="connsiteX91" fmla="*/ 800100 w 1348740"/>
              <a:gd name="connsiteY91" fmla="*/ 4227537 h 5141981"/>
              <a:gd name="connsiteX92" fmla="*/ 772954 w 1348740"/>
              <a:gd name="connsiteY92" fmla="*/ 4245635 h 5141981"/>
              <a:gd name="connsiteX93" fmla="*/ 765334 w 1348740"/>
              <a:gd name="connsiteY93" fmla="*/ 4266113 h 5141981"/>
              <a:gd name="connsiteX94" fmla="*/ 754380 w 1348740"/>
              <a:gd name="connsiteY94" fmla="*/ 4280877 h 5141981"/>
              <a:gd name="connsiteX95" fmla="*/ 739140 w 1348740"/>
              <a:gd name="connsiteY95" fmla="*/ 4303737 h 5141981"/>
              <a:gd name="connsiteX96" fmla="*/ 716280 w 1348740"/>
              <a:gd name="connsiteY96" fmla="*/ 4311357 h 5141981"/>
              <a:gd name="connsiteX97" fmla="*/ 693420 w 1348740"/>
              <a:gd name="connsiteY97" fmla="*/ 4326597 h 5141981"/>
              <a:gd name="connsiteX98" fmla="*/ 678180 w 1348740"/>
              <a:gd name="connsiteY98" fmla="*/ 4349457 h 5141981"/>
              <a:gd name="connsiteX99" fmla="*/ 655320 w 1348740"/>
              <a:gd name="connsiteY99" fmla="*/ 4364697 h 5141981"/>
              <a:gd name="connsiteX100" fmla="*/ 632460 w 1348740"/>
              <a:gd name="connsiteY100" fmla="*/ 4387557 h 5141981"/>
              <a:gd name="connsiteX101" fmla="*/ 609600 w 1348740"/>
              <a:gd name="connsiteY101" fmla="*/ 4402797 h 5141981"/>
              <a:gd name="connsiteX102" fmla="*/ 586740 w 1348740"/>
              <a:gd name="connsiteY102" fmla="*/ 4425657 h 5141981"/>
              <a:gd name="connsiteX103" fmla="*/ 571500 w 1348740"/>
              <a:gd name="connsiteY103" fmla="*/ 4448517 h 5141981"/>
              <a:gd name="connsiteX104" fmla="*/ 548640 w 1348740"/>
              <a:gd name="connsiteY104" fmla="*/ 4456137 h 5141981"/>
              <a:gd name="connsiteX105" fmla="*/ 525780 w 1348740"/>
              <a:gd name="connsiteY105" fmla="*/ 4478997 h 5141981"/>
              <a:gd name="connsiteX106" fmla="*/ 511969 w 1348740"/>
              <a:gd name="connsiteY106" fmla="*/ 4510429 h 5141981"/>
              <a:gd name="connsiteX107" fmla="*/ 477202 w 1348740"/>
              <a:gd name="connsiteY107" fmla="*/ 4544244 h 5141981"/>
              <a:gd name="connsiteX108" fmla="*/ 442436 w 1348740"/>
              <a:gd name="connsiteY108" fmla="*/ 4578057 h 5141981"/>
              <a:gd name="connsiteX109" fmla="*/ 417196 w 1348740"/>
              <a:gd name="connsiteY109" fmla="*/ 4607585 h 5141981"/>
              <a:gd name="connsiteX110" fmla="*/ 423863 w 1348740"/>
              <a:gd name="connsiteY110" fmla="*/ 4599488 h 5141981"/>
              <a:gd name="connsiteX111" fmla="*/ 385286 w 1348740"/>
              <a:gd name="connsiteY111" fmla="*/ 4628539 h 5141981"/>
              <a:gd name="connsiteX112" fmla="*/ 360522 w 1348740"/>
              <a:gd name="connsiteY112" fmla="*/ 4665687 h 5141981"/>
              <a:gd name="connsiteX113" fmla="*/ 341948 w 1348740"/>
              <a:gd name="connsiteY113" fmla="*/ 4685689 h 5141981"/>
              <a:gd name="connsiteX114" fmla="*/ 312420 w 1348740"/>
              <a:gd name="connsiteY114" fmla="*/ 4722837 h 5141981"/>
              <a:gd name="connsiteX115" fmla="*/ 278606 w 1348740"/>
              <a:gd name="connsiteY115" fmla="*/ 4746173 h 5141981"/>
              <a:gd name="connsiteX116" fmla="*/ 254794 w 1348740"/>
              <a:gd name="connsiteY116" fmla="*/ 4774748 h 5141981"/>
              <a:gd name="connsiteX117" fmla="*/ 207168 w 1348740"/>
              <a:gd name="connsiteY117" fmla="*/ 4816182 h 5141981"/>
              <a:gd name="connsiteX118" fmla="*/ 190500 w 1348740"/>
              <a:gd name="connsiteY118" fmla="*/ 4829517 h 5141981"/>
              <a:gd name="connsiteX119" fmla="*/ 180499 w 1348740"/>
              <a:gd name="connsiteY119" fmla="*/ 4859521 h 5141981"/>
              <a:gd name="connsiteX120" fmla="*/ 152400 w 1348740"/>
              <a:gd name="connsiteY120" fmla="*/ 4886191 h 5141981"/>
              <a:gd name="connsiteX121" fmla="*/ 140494 w 1348740"/>
              <a:gd name="connsiteY121" fmla="*/ 4920957 h 5141981"/>
              <a:gd name="connsiteX122" fmla="*/ 114300 w 1348740"/>
              <a:gd name="connsiteY122" fmla="*/ 4952389 h 5141981"/>
              <a:gd name="connsiteX123" fmla="*/ 99060 w 1348740"/>
              <a:gd name="connsiteY123" fmla="*/ 4989537 h 5141981"/>
              <a:gd name="connsiteX124" fmla="*/ 76200 w 1348740"/>
              <a:gd name="connsiteY124" fmla="*/ 5004777 h 5141981"/>
              <a:gd name="connsiteX125" fmla="*/ 68580 w 1348740"/>
              <a:gd name="connsiteY125" fmla="*/ 5027637 h 5141981"/>
              <a:gd name="connsiteX126" fmla="*/ 38100 w 1348740"/>
              <a:gd name="connsiteY126" fmla="*/ 5073357 h 5141981"/>
              <a:gd name="connsiteX127" fmla="*/ 22860 w 1348740"/>
              <a:gd name="connsiteY127" fmla="*/ 5119077 h 5141981"/>
              <a:gd name="connsiteX128" fmla="*/ 0 w 1348740"/>
              <a:gd name="connsiteY128" fmla="*/ 5141937 h 5141981"/>
              <a:gd name="connsiteX0" fmla="*/ 176993 w 1348740"/>
              <a:gd name="connsiteY0" fmla="*/ 0 h 5141981"/>
              <a:gd name="connsiteX1" fmla="*/ 184902 w 1348740"/>
              <a:gd name="connsiteY1" fmla="*/ 75945 h 5141981"/>
              <a:gd name="connsiteX2" fmla="*/ 193600 w 1348740"/>
              <a:gd name="connsiteY2" fmla="*/ 95782 h 5141981"/>
              <a:gd name="connsiteX3" fmla="*/ 212219 w 1348740"/>
              <a:gd name="connsiteY3" fmla="*/ 124067 h 5141981"/>
              <a:gd name="connsiteX4" fmla="*/ 235909 w 1348740"/>
              <a:gd name="connsiteY4" fmla="*/ 171919 h 5141981"/>
              <a:gd name="connsiteX5" fmla="*/ 258604 w 1348740"/>
              <a:gd name="connsiteY5" fmla="*/ 206082 h 5141981"/>
              <a:gd name="connsiteX6" fmla="*/ 290512 w 1348740"/>
              <a:gd name="connsiteY6" fmla="*/ 245611 h 5141981"/>
              <a:gd name="connsiteX7" fmla="*/ 335280 w 1348740"/>
              <a:gd name="connsiteY7" fmla="*/ 303237 h 5141981"/>
              <a:gd name="connsiteX8" fmla="*/ 373380 w 1348740"/>
              <a:gd name="connsiteY8" fmla="*/ 348957 h 5141981"/>
              <a:gd name="connsiteX9" fmla="*/ 395287 w 1348740"/>
              <a:gd name="connsiteY9" fmla="*/ 376579 h 5141981"/>
              <a:gd name="connsiteX10" fmla="*/ 411480 w 1348740"/>
              <a:gd name="connsiteY10" fmla="*/ 417537 h 5141981"/>
              <a:gd name="connsiteX11" fmla="*/ 426720 w 1348740"/>
              <a:gd name="connsiteY11" fmla="*/ 440397 h 5141981"/>
              <a:gd name="connsiteX12" fmla="*/ 449580 w 1348740"/>
              <a:gd name="connsiteY12" fmla="*/ 455637 h 5141981"/>
              <a:gd name="connsiteX13" fmla="*/ 457200 w 1348740"/>
              <a:gd name="connsiteY13" fmla="*/ 478497 h 5141981"/>
              <a:gd name="connsiteX14" fmla="*/ 480060 w 1348740"/>
              <a:gd name="connsiteY14" fmla="*/ 502785 h 5141981"/>
              <a:gd name="connsiteX15" fmla="*/ 495300 w 1348740"/>
              <a:gd name="connsiteY15" fmla="*/ 531837 h 5141981"/>
              <a:gd name="connsiteX16" fmla="*/ 525780 w 1348740"/>
              <a:gd name="connsiteY16" fmla="*/ 577557 h 5141981"/>
              <a:gd name="connsiteX17" fmla="*/ 541020 w 1348740"/>
              <a:gd name="connsiteY17" fmla="*/ 600417 h 5141981"/>
              <a:gd name="connsiteX18" fmla="*/ 563880 w 1348740"/>
              <a:gd name="connsiteY18" fmla="*/ 625182 h 5141981"/>
              <a:gd name="connsiteX19" fmla="*/ 579120 w 1348740"/>
              <a:gd name="connsiteY19" fmla="*/ 661377 h 5141981"/>
              <a:gd name="connsiteX20" fmla="*/ 609600 w 1348740"/>
              <a:gd name="connsiteY20" fmla="*/ 707097 h 5141981"/>
              <a:gd name="connsiteX21" fmla="*/ 645318 w 1348740"/>
              <a:gd name="connsiteY21" fmla="*/ 754245 h 5141981"/>
              <a:gd name="connsiteX22" fmla="*/ 677227 w 1348740"/>
              <a:gd name="connsiteY22" fmla="*/ 784249 h 5141981"/>
              <a:gd name="connsiteX23" fmla="*/ 718185 w 1348740"/>
              <a:gd name="connsiteY23" fmla="*/ 824255 h 5141981"/>
              <a:gd name="connsiteX24" fmla="*/ 750094 w 1348740"/>
              <a:gd name="connsiteY24" fmla="*/ 865688 h 5141981"/>
              <a:gd name="connsiteX25" fmla="*/ 746760 w 1348740"/>
              <a:gd name="connsiteY25" fmla="*/ 859497 h 5141981"/>
              <a:gd name="connsiteX26" fmla="*/ 787718 w 1348740"/>
              <a:gd name="connsiteY26" fmla="*/ 888548 h 5141981"/>
              <a:gd name="connsiteX27" fmla="*/ 815340 w 1348740"/>
              <a:gd name="connsiteY27" fmla="*/ 920457 h 5141981"/>
              <a:gd name="connsiteX28" fmla="*/ 833914 w 1348740"/>
              <a:gd name="connsiteY28" fmla="*/ 949509 h 5141981"/>
              <a:gd name="connsiteX29" fmla="*/ 861060 w 1348740"/>
              <a:gd name="connsiteY29" fmla="*/ 989037 h 5141981"/>
              <a:gd name="connsiteX30" fmla="*/ 868680 w 1348740"/>
              <a:gd name="connsiteY30" fmla="*/ 1011897 h 5141981"/>
              <a:gd name="connsiteX31" fmla="*/ 900589 w 1348740"/>
              <a:gd name="connsiteY31" fmla="*/ 1051426 h 5141981"/>
              <a:gd name="connsiteX32" fmla="*/ 957739 w 1348740"/>
              <a:gd name="connsiteY32" fmla="*/ 1108100 h 5141981"/>
              <a:gd name="connsiteX33" fmla="*/ 990600 w 1348740"/>
              <a:gd name="connsiteY33" fmla="*/ 1156677 h 5141981"/>
              <a:gd name="connsiteX34" fmla="*/ 1021080 w 1348740"/>
              <a:gd name="connsiteY34" fmla="*/ 1202397 h 5141981"/>
              <a:gd name="connsiteX35" fmla="*/ 1036320 w 1348740"/>
              <a:gd name="connsiteY35" fmla="*/ 1248117 h 5141981"/>
              <a:gd name="connsiteX36" fmla="*/ 1074420 w 1348740"/>
              <a:gd name="connsiteY36" fmla="*/ 1293837 h 5141981"/>
              <a:gd name="connsiteX37" fmla="*/ 1097280 w 1348740"/>
              <a:gd name="connsiteY37" fmla="*/ 1339557 h 5141981"/>
              <a:gd name="connsiteX38" fmla="*/ 1112520 w 1348740"/>
              <a:gd name="connsiteY38" fmla="*/ 1385277 h 5141981"/>
              <a:gd name="connsiteX39" fmla="*/ 1127760 w 1348740"/>
              <a:gd name="connsiteY39" fmla="*/ 1408137 h 5141981"/>
              <a:gd name="connsiteX40" fmla="*/ 1143000 w 1348740"/>
              <a:gd name="connsiteY40" fmla="*/ 1461477 h 5141981"/>
              <a:gd name="connsiteX41" fmla="*/ 1158240 w 1348740"/>
              <a:gd name="connsiteY41" fmla="*/ 1507197 h 5141981"/>
              <a:gd name="connsiteX42" fmla="*/ 1190149 w 1348740"/>
              <a:gd name="connsiteY42" fmla="*/ 1555774 h 5141981"/>
              <a:gd name="connsiteX43" fmla="*/ 1228725 w 1348740"/>
              <a:gd name="connsiteY43" fmla="*/ 1629117 h 5141981"/>
              <a:gd name="connsiteX44" fmla="*/ 1234440 w 1348740"/>
              <a:gd name="connsiteY44" fmla="*/ 1651977 h 5141981"/>
              <a:gd name="connsiteX45" fmla="*/ 1251585 w 1348740"/>
              <a:gd name="connsiteY45" fmla="*/ 1684362 h 5141981"/>
              <a:gd name="connsiteX46" fmla="*/ 1260634 w 1348740"/>
              <a:gd name="connsiteY46" fmla="*/ 1703888 h 5141981"/>
              <a:gd name="connsiteX47" fmla="*/ 1273969 w 1348740"/>
              <a:gd name="connsiteY47" fmla="*/ 1744369 h 5141981"/>
              <a:gd name="connsiteX48" fmla="*/ 1285875 w 1348740"/>
              <a:gd name="connsiteY48" fmla="*/ 1791994 h 5141981"/>
              <a:gd name="connsiteX49" fmla="*/ 1303020 w 1348740"/>
              <a:gd name="connsiteY49" fmla="*/ 1880577 h 5141981"/>
              <a:gd name="connsiteX50" fmla="*/ 1310640 w 1348740"/>
              <a:gd name="connsiteY50" fmla="*/ 1903437 h 5141981"/>
              <a:gd name="connsiteX51" fmla="*/ 1318260 w 1348740"/>
              <a:gd name="connsiteY51" fmla="*/ 1941537 h 5141981"/>
              <a:gd name="connsiteX52" fmla="*/ 1325880 w 1348740"/>
              <a:gd name="connsiteY52" fmla="*/ 1964397 h 5141981"/>
              <a:gd name="connsiteX53" fmla="*/ 1333500 w 1348740"/>
              <a:gd name="connsiteY53" fmla="*/ 2010117 h 5141981"/>
              <a:gd name="connsiteX54" fmla="*/ 1341120 w 1348740"/>
              <a:gd name="connsiteY54" fmla="*/ 2040597 h 5141981"/>
              <a:gd name="connsiteX55" fmla="*/ 1348740 w 1348740"/>
              <a:gd name="connsiteY55" fmla="*/ 2490177 h 5141981"/>
              <a:gd name="connsiteX56" fmla="*/ 1341120 w 1348740"/>
              <a:gd name="connsiteY56" fmla="*/ 2810217 h 5141981"/>
              <a:gd name="connsiteX57" fmla="*/ 1333023 w 1348740"/>
              <a:gd name="connsiteY57" fmla="*/ 2860700 h 5141981"/>
              <a:gd name="connsiteX58" fmla="*/ 1332072 w 1348740"/>
              <a:gd name="connsiteY58" fmla="*/ 2888323 h 5141981"/>
              <a:gd name="connsiteX59" fmla="*/ 1319688 w 1348740"/>
              <a:gd name="connsiteY59" fmla="*/ 2911658 h 5141981"/>
              <a:gd name="connsiteX60" fmla="*/ 1316831 w 1348740"/>
              <a:gd name="connsiteY60" fmla="*/ 2937376 h 5141981"/>
              <a:gd name="connsiteX61" fmla="*/ 1309212 w 1348740"/>
              <a:gd name="connsiteY61" fmla="*/ 3004527 h 5141981"/>
              <a:gd name="connsiteX62" fmla="*/ 1280160 w 1348740"/>
              <a:gd name="connsiteY62" fmla="*/ 3145497 h 5141981"/>
              <a:gd name="connsiteX63" fmla="*/ 1264920 w 1348740"/>
              <a:gd name="connsiteY63" fmla="*/ 3229317 h 5141981"/>
              <a:gd name="connsiteX64" fmla="*/ 1249680 w 1348740"/>
              <a:gd name="connsiteY64" fmla="*/ 3290277 h 5141981"/>
              <a:gd name="connsiteX65" fmla="*/ 1232535 w 1348740"/>
              <a:gd name="connsiteY65" fmla="*/ 3361238 h 5141981"/>
              <a:gd name="connsiteX66" fmla="*/ 1224915 w 1348740"/>
              <a:gd name="connsiteY66" fmla="*/ 3412674 h 5141981"/>
              <a:gd name="connsiteX67" fmla="*/ 1211580 w 1348740"/>
              <a:gd name="connsiteY67" fmla="*/ 3457917 h 5141981"/>
              <a:gd name="connsiteX68" fmla="*/ 1203960 w 1348740"/>
              <a:gd name="connsiteY68" fmla="*/ 3480777 h 5141981"/>
              <a:gd name="connsiteX69" fmla="*/ 1196340 w 1348740"/>
              <a:gd name="connsiteY69" fmla="*/ 3503637 h 5141981"/>
              <a:gd name="connsiteX70" fmla="*/ 1173480 w 1348740"/>
              <a:gd name="connsiteY70" fmla="*/ 3549357 h 5141981"/>
              <a:gd name="connsiteX71" fmla="*/ 1158240 w 1348740"/>
              <a:gd name="connsiteY71" fmla="*/ 3572217 h 5141981"/>
              <a:gd name="connsiteX72" fmla="*/ 1150620 w 1348740"/>
              <a:gd name="connsiteY72" fmla="*/ 3595077 h 5141981"/>
              <a:gd name="connsiteX73" fmla="*/ 1120140 w 1348740"/>
              <a:gd name="connsiteY73" fmla="*/ 3640797 h 5141981"/>
              <a:gd name="connsiteX74" fmla="*/ 1104900 w 1348740"/>
              <a:gd name="connsiteY74" fmla="*/ 3663657 h 5141981"/>
              <a:gd name="connsiteX75" fmla="*/ 1074420 w 1348740"/>
              <a:gd name="connsiteY75" fmla="*/ 3732237 h 5141981"/>
              <a:gd name="connsiteX76" fmla="*/ 1066800 w 1348740"/>
              <a:gd name="connsiteY76" fmla="*/ 3755097 h 5141981"/>
              <a:gd name="connsiteX77" fmla="*/ 1051560 w 1348740"/>
              <a:gd name="connsiteY77" fmla="*/ 3777957 h 5141981"/>
              <a:gd name="connsiteX78" fmla="*/ 1036320 w 1348740"/>
              <a:gd name="connsiteY78" fmla="*/ 3823677 h 5141981"/>
              <a:gd name="connsiteX79" fmla="*/ 1005840 w 1348740"/>
              <a:gd name="connsiteY79" fmla="*/ 3869397 h 5141981"/>
              <a:gd name="connsiteX80" fmla="*/ 990600 w 1348740"/>
              <a:gd name="connsiteY80" fmla="*/ 3892257 h 5141981"/>
              <a:gd name="connsiteX81" fmla="*/ 960120 w 1348740"/>
              <a:gd name="connsiteY81" fmla="*/ 3930357 h 5141981"/>
              <a:gd name="connsiteX82" fmla="*/ 953453 w 1348740"/>
              <a:gd name="connsiteY82" fmla="*/ 3966552 h 5141981"/>
              <a:gd name="connsiteX83" fmla="*/ 923925 w 1348740"/>
              <a:gd name="connsiteY83" fmla="*/ 4008462 h 5141981"/>
              <a:gd name="connsiteX84" fmla="*/ 903447 w 1348740"/>
              <a:gd name="connsiteY84" fmla="*/ 4033703 h 5141981"/>
              <a:gd name="connsiteX85" fmla="*/ 881063 w 1348740"/>
              <a:gd name="connsiteY85" fmla="*/ 4074660 h 5141981"/>
              <a:gd name="connsiteX86" fmla="*/ 861060 w 1348740"/>
              <a:gd name="connsiteY86" fmla="*/ 4090377 h 5141981"/>
              <a:gd name="connsiteX87" fmla="*/ 853440 w 1348740"/>
              <a:gd name="connsiteY87" fmla="*/ 4113237 h 5141981"/>
              <a:gd name="connsiteX88" fmla="*/ 838200 w 1348740"/>
              <a:gd name="connsiteY88" fmla="*/ 4136097 h 5141981"/>
              <a:gd name="connsiteX89" fmla="*/ 818198 w 1348740"/>
              <a:gd name="connsiteY89" fmla="*/ 4172292 h 5141981"/>
              <a:gd name="connsiteX90" fmla="*/ 807720 w 1348740"/>
              <a:gd name="connsiteY90" fmla="*/ 4204677 h 5141981"/>
              <a:gd name="connsiteX91" fmla="*/ 800100 w 1348740"/>
              <a:gd name="connsiteY91" fmla="*/ 4227537 h 5141981"/>
              <a:gd name="connsiteX92" fmla="*/ 772954 w 1348740"/>
              <a:gd name="connsiteY92" fmla="*/ 4245635 h 5141981"/>
              <a:gd name="connsiteX93" fmla="*/ 765334 w 1348740"/>
              <a:gd name="connsiteY93" fmla="*/ 4266113 h 5141981"/>
              <a:gd name="connsiteX94" fmla="*/ 754380 w 1348740"/>
              <a:gd name="connsiteY94" fmla="*/ 4280877 h 5141981"/>
              <a:gd name="connsiteX95" fmla="*/ 739140 w 1348740"/>
              <a:gd name="connsiteY95" fmla="*/ 4303737 h 5141981"/>
              <a:gd name="connsiteX96" fmla="*/ 716280 w 1348740"/>
              <a:gd name="connsiteY96" fmla="*/ 4311357 h 5141981"/>
              <a:gd name="connsiteX97" fmla="*/ 693420 w 1348740"/>
              <a:gd name="connsiteY97" fmla="*/ 4326597 h 5141981"/>
              <a:gd name="connsiteX98" fmla="*/ 678180 w 1348740"/>
              <a:gd name="connsiteY98" fmla="*/ 4349457 h 5141981"/>
              <a:gd name="connsiteX99" fmla="*/ 655320 w 1348740"/>
              <a:gd name="connsiteY99" fmla="*/ 4364697 h 5141981"/>
              <a:gd name="connsiteX100" fmla="*/ 632460 w 1348740"/>
              <a:gd name="connsiteY100" fmla="*/ 4387557 h 5141981"/>
              <a:gd name="connsiteX101" fmla="*/ 609600 w 1348740"/>
              <a:gd name="connsiteY101" fmla="*/ 4402797 h 5141981"/>
              <a:gd name="connsiteX102" fmla="*/ 586740 w 1348740"/>
              <a:gd name="connsiteY102" fmla="*/ 4425657 h 5141981"/>
              <a:gd name="connsiteX103" fmla="*/ 571500 w 1348740"/>
              <a:gd name="connsiteY103" fmla="*/ 4448517 h 5141981"/>
              <a:gd name="connsiteX104" fmla="*/ 548640 w 1348740"/>
              <a:gd name="connsiteY104" fmla="*/ 4456137 h 5141981"/>
              <a:gd name="connsiteX105" fmla="*/ 525780 w 1348740"/>
              <a:gd name="connsiteY105" fmla="*/ 4478997 h 5141981"/>
              <a:gd name="connsiteX106" fmla="*/ 511969 w 1348740"/>
              <a:gd name="connsiteY106" fmla="*/ 4510429 h 5141981"/>
              <a:gd name="connsiteX107" fmla="*/ 477202 w 1348740"/>
              <a:gd name="connsiteY107" fmla="*/ 4544244 h 5141981"/>
              <a:gd name="connsiteX108" fmla="*/ 442436 w 1348740"/>
              <a:gd name="connsiteY108" fmla="*/ 4578057 h 5141981"/>
              <a:gd name="connsiteX109" fmla="*/ 417196 w 1348740"/>
              <a:gd name="connsiteY109" fmla="*/ 4607585 h 5141981"/>
              <a:gd name="connsiteX110" fmla="*/ 423863 w 1348740"/>
              <a:gd name="connsiteY110" fmla="*/ 4599488 h 5141981"/>
              <a:gd name="connsiteX111" fmla="*/ 385286 w 1348740"/>
              <a:gd name="connsiteY111" fmla="*/ 4628539 h 5141981"/>
              <a:gd name="connsiteX112" fmla="*/ 360522 w 1348740"/>
              <a:gd name="connsiteY112" fmla="*/ 4665687 h 5141981"/>
              <a:gd name="connsiteX113" fmla="*/ 341948 w 1348740"/>
              <a:gd name="connsiteY113" fmla="*/ 4685689 h 5141981"/>
              <a:gd name="connsiteX114" fmla="*/ 312420 w 1348740"/>
              <a:gd name="connsiteY114" fmla="*/ 4722837 h 5141981"/>
              <a:gd name="connsiteX115" fmla="*/ 278606 w 1348740"/>
              <a:gd name="connsiteY115" fmla="*/ 4746173 h 5141981"/>
              <a:gd name="connsiteX116" fmla="*/ 254794 w 1348740"/>
              <a:gd name="connsiteY116" fmla="*/ 4774748 h 5141981"/>
              <a:gd name="connsiteX117" fmla="*/ 207168 w 1348740"/>
              <a:gd name="connsiteY117" fmla="*/ 4816182 h 5141981"/>
              <a:gd name="connsiteX118" fmla="*/ 190500 w 1348740"/>
              <a:gd name="connsiteY118" fmla="*/ 4829517 h 5141981"/>
              <a:gd name="connsiteX119" fmla="*/ 180499 w 1348740"/>
              <a:gd name="connsiteY119" fmla="*/ 4859521 h 5141981"/>
              <a:gd name="connsiteX120" fmla="*/ 152400 w 1348740"/>
              <a:gd name="connsiteY120" fmla="*/ 4886191 h 5141981"/>
              <a:gd name="connsiteX121" fmla="*/ 140494 w 1348740"/>
              <a:gd name="connsiteY121" fmla="*/ 4920957 h 5141981"/>
              <a:gd name="connsiteX122" fmla="*/ 114300 w 1348740"/>
              <a:gd name="connsiteY122" fmla="*/ 4952389 h 5141981"/>
              <a:gd name="connsiteX123" fmla="*/ 99060 w 1348740"/>
              <a:gd name="connsiteY123" fmla="*/ 4989537 h 5141981"/>
              <a:gd name="connsiteX124" fmla="*/ 76200 w 1348740"/>
              <a:gd name="connsiteY124" fmla="*/ 5004777 h 5141981"/>
              <a:gd name="connsiteX125" fmla="*/ 68580 w 1348740"/>
              <a:gd name="connsiteY125" fmla="*/ 5027637 h 5141981"/>
              <a:gd name="connsiteX126" fmla="*/ 38100 w 1348740"/>
              <a:gd name="connsiteY126" fmla="*/ 5073357 h 5141981"/>
              <a:gd name="connsiteX127" fmla="*/ 22860 w 1348740"/>
              <a:gd name="connsiteY127" fmla="*/ 5119077 h 5141981"/>
              <a:gd name="connsiteX128" fmla="*/ 0 w 1348740"/>
              <a:gd name="connsiteY128" fmla="*/ 5141937 h 5141981"/>
              <a:gd name="connsiteX0" fmla="*/ 198296 w 1348740"/>
              <a:gd name="connsiteY0" fmla="*/ 0 h 5134464"/>
              <a:gd name="connsiteX1" fmla="*/ 184902 w 1348740"/>
              <a:gd name="connsiteY1" fmla="*/ 68428 h 5134464"/>
              <a:gd name="connsiteX2" fmla="*/ 193600 w 1348740"/>
              <a:gd name="connsiteY2" fmla="*/ 88265 h 5134464"/>
              <a:gd name="connsiteX3" fmla="*/ 212219 w 1348740"/>
              <a:gd name="connsiteY3" fmla="*/ 116550 h 5134464"/>
              <a:gd name="connsiteX4" fmla="*/ 235909 w 1348740"/>
              <a:gd name="connsiteY4" fmla="*/ 164402 h 5134464"/>
              <a:gd name="connsiteX5" fmla="*/ 258604 w 1348740"/>
              <a:gd name="connsiteY5" fmla="*/ 198565 h 5134464"/>
              <a:gd name="connsiteX6" fmla="*/ 290512 w 1348740"/>
              <a:gd name="connsiteY6" fmla="*/ 238094 h 5134464"/>
              <a:gd name="connsiteX7" fmla="*/ 335280 w 1348740"/>
              <a:gd name="connsiteY7" fmla="*/ 295720 h 5134464"/>
              <a:gd name="connsiteX8" fmla="*/ 373380 w 1348740"/>
              <a:gd name="connsiteY8" fmla="*/ 341440 h 5134464"/>
              <a:gd name="connsiteX9" fmla="*/ 395287 w 1348740"/>
              <a:gd name="connsiteY9" fmla="*/ 369062 h 5134464"/>
              <a:gd name="connsiteX10" fmla="*/ 411480 w 1348740"/>
              <a:gd name="connsiteY10" fmla="*/ 410020 h 5134464"/>
              <a:gd name="connsiteX11" fmla="*/ 426720 w 1348740"/>
              <a:gd name="connsiteY11" fmla="*/ 432880 h 5134464"/>
              <a:gd name="connsiteX12" fmla="*/ 449580 w 1348740"/>
              <a:gd name="connsiteY12" fmla="*/ 448120 h 5134464"/>
              <a:gd name="connsiteX13" fmla="*/ 457200 w 1348740"/>
              <a:gd name="connsiteY13" fmla="*/ 470980 h 5134464"/>
              <a:gd name="connsiteX14" fmla="*/ 480060 w 1348740"/>
              <a:gd name="connsiteY14" fmla="*/ 495268 h 5134464"/>
              <a:gd name="connsiteX15" fmla="*/ 495300 w 1348740"/>
              <a:gd name="connsiteY15" fmla="*/ 524320 h 5134464"/>
              <a:gd name="connsiteX16" fmla="*/ 525780 w 1348740"/>
              <a:gd name="connsiteY16" fmla="*/ 570040 h 5134464"/>
              <a:gd name="connsiteX17" fmla="*/ 541020 w 1348740"/>
              <a:gd name="connsiteY17" fmla="*/ 592900 h 5134464"/>
              <a:gd name="connsiteX18" fmla="*/ 563880 w 1348740"/>
              <a:gd name="connsiteY18" fmla="*/ 617665 h 5134464"/>
              <a:gd name="connsiteX19" fmla="*/ 579120 w 1348740"/>
              <a:gd name="connsiteY19" fmla="*/ 653860 h 5134464"/>
              <a:gd name="connsiteX20" fmla="*/ 609600 w 1348740"/>
              <a:gd name="connsiteY20" fmla="*/ 699580 h 5134464"/>
              <a:gd name="connsiteX21" fmla="*/ 645318 w 1348740"/>
              <a:gd name="connsiteY21" fmla="*/ 746728 h 5134464"/>
              <a:gd name="connsiteX22" fmla="*/ 677227 w 1348740"/>
              <a:gd name="connsiteY22" fmla="*/ 776732 h 5134464"/>
              <a:gd name="connsiteX23" fmla="*/ 718185 w 1348740"/>
              <a:gd name="connsiteY23" fmla="*/ 816738 h 5134464"/>
              <a:gd name="connsiteX24" fmla="*/ 750094 w 1348740"/>
              <a:gd name="connsiteY24" fmla="*/ 858171 h 5134464"/>
              <a:gd name="connsiteX25" fmla="*/ 746760 w 1348740"/>
              <a:gd name="connsiteY25" fmla="*/ 851980 h 5134464"/>
              <a:gd name="connsiteX26" fmla="*/ 787718 w 1348740"/>
              <a:gd name="connsiteY26" fmla="*/ 881031 h 5134464"/>
              <a:gd name="connsiteX27" fmla="*/ 815340 w 1348740"/>
              <a:gd name="connsiteY27" fmla="*/ 912940 h 5134464"/>
              <a:gd name="connsiteX28" fmla="*/ 833914 w 1348740"/>
              <a:gd name="connsiteY28" fmla="*/ 941992 h 5134464"/>
              <a:gd name="connsiteX29" fmla="*/ 861060 w 1348740"/>
              <a:gd name="connsiteY29" fmla="*/ 981520 h 5134464"/>
              <a:gd name="connsiteX30" fmla="*/ 868680 w 1348740"/>
              <a:gd name="connsiteY30" fmla="*/ 1004380 h 5134464"/>
              <a:gd name="connsiteX31" fmla="*/ 900589 w 1348740"/>
              <a:gd name="connsiteY31" fmla="*/ 1043909 h 5134464"/>
              <a:gd name="connsiteX32" fmla="*/ 957739 w 1348740"/>
              <a:gd name="connsiteY32" fmla="*/ 1100583 h 5134464"/>
              <a:gd name="connsiteX33" fmla="*/ 990600 w 1348740"/>
              <a:gd name="connsiteY33" fmla="*/ 1149160 h 5134464"/>
              <a:gd name="connsiteX34" fmla="*/ 1021080 w 1348740"/>
              <a:gd name="connsiteY34" fmla="*/ 1194880 h 5134464"/>
              <a:gd name="connsiteX35" fmla="*/ 1036320 w 1348740"/>
              <a:gd name="connsiteY35" fmla="*/ 1240600 h 5134464"/>
              <a:gd name="connsiteX36" fmla="*/ 1074420 w 1348740"/>
              <a:gd name="connsiteY36" fmla="*/ 1286320 h 5134464"/>
              <a:gd name="connsiteX37" fmla="*/ 1097280 w 1348740"/>
              <a:gd name="connsiteY37" fmla="*/ 1332040 h 5134464"/>
              <a:gd name="connsiteX38" fmla="*/ 1112520 w 1348740"/>
              <a:gd name="connsiteY38" fmla="*/ 1377760 h 5134464"/>
              <a:gd name="connsiteX39" fmla="*/ 1127760 w 1348740"/>
              <a:gd name="connsiteY39" fmla="*/ 1400620 h 5134464"/>
              <a:gd name="connsiteX40" fmla="*/ 1143000 w 1348740"/>
              <a:gd name="connsiteY40" fmla="*/ 1453960 h 5134464"/>
              <a:gd name="connsiteX41" fmla="*/ 1158240 w 1348740"/>
              <a:gd name="connsiteY41" fmla="*/ 1499680 h 5134464"/>
              <a:gd name="connsiteX42" fmla="*/ 1190149 w 1348740"/>
              <a:gd name="connsiteY42" fmla="*/ 1548257 h 5134464"/>
              <a:gd name="connsiteX43" fmla="*/ 1228725 w 1348740"/>
              <a:gd name="connsiteY43" fmla="*/ 1621600 h 5134464"/>
              <a:gd name="connsiteX44" fmla="*/ 1234440 w 1348740"/>
              <a:gd name="connsiteY44" fmla="*/ 1644460 h 5134464"/>
              <a:gd name="connsiteX45" fmla="*/ 1251585 w 1348740"/>
              <a:gd name="connsiteY45" fmla="*/ 1676845 h 5134464"/>
              <a:gd name="connsiteX46" fmla="*/ 1260634 w 1348740"/>
              <a:gd name="connsiteY46" fmla="*/ 1696371 h 5134464"/>
              <a:gd name="connsiteX47" fmla="*/ 1273969 w 1348740"/>
              <a:gd name="connsiteY47" fmla="*/ 1736852 h 5134464"/>
              <a:gd name="connsiteX48" fmla="*/ 1285875 w 1348740"/>
              <a:gd name="connsiteY48" fmla="*/ 1784477 h 5134464"/>
              <a:gd name="connsiteX49" fmla="*/ 1303020 w 1348740"/>
              <a:gd name="connsiteY49" fmla="*/ 1873060 h 5134464"/>
              <a:gd name="connsiteX50" fmla="*/ 1310640 w 1348740"/>
              <a:gd name="connsiteY50" fmla="*/ 1895920 h 5134464"/>
              <a:gd name="connsiteX51" fmla="*/ 1318260 w 1348740"/>
              <a:gd name="connsiteY51" fmla="*/ 1934020 h 5134464"/>
              <a:gd name="connsiteX52" fmla="*/ 1325880 w 1348740"/>
              <a:gd name="connsiteY52" fmla="*/ 1956880 h 5134464"/>
              <a:gd name="connsiteX53" fmla="*/ 1333500 w 1348740"/>
              <a:gd name="connsiteY53" fmla="*/ 2002600 h 5134464"/>
              <a:gd name="connsiteX54" fmla="*/ 1341120 w 1348740"/>
              <a:gd name="connsiteY54" fmla="*/ 2033080 h 5134464"/>
              <a:gd name="connsiteX55" fmla="*/ 1348740 w 1348740"/>
              <a:gd name="connsiteY55" fmla="*/ 2482660 h 5134464"/>
              <a:gd name="connsiteX56" fmla="*/ 1341120 w 1348740"/>
              <a:gd name="connsiteY56" fmla="*/ 2802700 h 5134464"/>
              <a:gd name="connsiteX57" fmla="*/ 1333023 w 1348740"/>
              <a:gd name="connsiteY57" fmla="*/ 2853183 h 5134464"/>
              <a:gd name="connsiteX58" fmla="*/ 1332072 w 1348740"/>
              <a:gd name="connsiteY58" fmla="*/ 2880806 h 5134464"/>
              <a:gd name="connsiteX59" fmla="*/ 1319688 w 1348740"/>
              <a:gd name="connsiteY59" fmla="*/ 2904141 h 5134464"/>
              <a:gd name="connsiteX60" fmla="*/ 1316831 w 1348740"/>
              <a:gd name="connsiteY60" fmla="*/ 2929859 h 5134464"/>
              <a:gd name="connsiteX61" fmla="*/ 1309212 w 1348740"/>
              <a:gd name="connsiteY61" fmla="*/ 2997010 h 5134464"/>
              <a:gd name="connsiteX62" fmla="*/ 1280160 w 1348740"/>
              <a:gd name="connsiteY62" fmla="*/ 3137980 h 5134464"/>
              <a:gd name="connsiteX63" fmla="*/ 1264920 w 1348740"/>
              <a:gd name="connsiteY63" fmla="*/ 3221800 h 5134464"/>
              <a:gd name="connsiteX64" fmla="*/ 1249680 w 1348740"/>
              <a:gd name="connsiteY64" fmla="*/ 3282760 h 5134464"/>
              <a:gd name="connsiteX65" fmla="*/ 1232535 w 1348740"/>
              <a:gd name="connsiteY65" fmla="*/ 3353721 h 5134464"/>
              <a:gd name="connsiteX66" fmla="*/ 1224915 w 1348740"/>
              <a:gd name="connsiteY66" fmla="*/ 3405157 h 5134464"/>
              <a:gd name="connsiteX67" fmla="*/ 1211580 w 1348740"/>
              <a:gd name="connsiteY67" fmla="*/ 3450400 h 5134464"/>
              <a:gd name="connsiteX68" fmla="*/ 1203960 w 1348740"/>
              <a:gd name="connsiteY68" fmla="*/ 3473260 h 5134464"/>
              <a:gd name="connsiteX69" fmla="*/ 1196340 w 1348740"/>
              <a:gd name="connsiteY69" fmla="*/ 3496120 h 5134464"/>
              <a:gd name="connsiteX70" fmla="*/ 1173480 w 1348740"/>
              <a:gd name="connsiteY70" fmla="*/ 3541840 h 5134464"/>
              <a:gd name="connsiteX71" fmla="*/ 1158240 w 1348740"/>
              <a:gd name="connsiteY71" fmla="*/ 3564700 h 5134464"/>
              <a:gd name="connsiteX72" fmla="*/ 1150620 w 1348740"/>
              <a:gd name="connsiteY72" fmla="*/ 3587560 h 5134464"/>
              <a:gd name="connsiteX73" fmla="*/ 1120140 w 1348740"/>
              <a:gd name="connsiteY73" fmla="*/ 3633280 h 5134464"/>
              <a:gd name="connsiteX74" fmla="*/ 1104900 w 1348740"/>
              <a:gd name="connsiteY74" fmla="*/ 3656140 h 5134464"/>
              <a:gd name="connsiteX75" fmla="*/ 1074420 w 1348740"/>
              <a:gd name="connsiteY75" fmla="*/ 3724720 h 5134464"/>
              <a:gd name="connsiteX76" fmla="*/ 1066800 w 1348740"/>
              <a:gd name="connsiteY76" fmla="*/ 3747580 h 5134464"/>
              <a:gd name="connsiteX77" fmla="*/ 1051560 w 1348740"/>
              <a:gd name="connsiteY77" fmla="*/ 3770440 h 5134464"/>
              <a:gd name="connsiteX78" fmla="*/ 1036320 w 1348740"/>
              <a:gd name="connsiteY78" fmla="*/ 3816160 h 5134464"/>
              <a:gd name="connsiteX79" fmla="*/ 1005840 w 1348740"/>
              <a:gd name="connsiteY79" fmla="*/ 3861880 h 5134464"/>
              <a:gd name="connsiteX80" fmla="*/ 990600 w 1348740"/>
              <a:gd name="connsiteY80" fmla="*/ 3884740 h 5134464"/>
              <a:gd name="connsiteX81" fmla="*/ 960120 w 1348740"/>
              <a:gd name="connsiteY81" fmla="*/ 3922840 h 5134464"/>
              <a:gd name="connsiteX82" fmla="*/ 953453 w 1348740"/>
              <a:gd name="connsiteY82" fmla="*/ 3959035 h 5134464"/>
              <a:gd name="connsiteX83" fmla="*/ 923925 w 1348740"/>
              <a:gd name="connsiteY83" fmla="*/ 4000945 h 5134464"/>
              <a:gd name="connsiteX84" fmla="*/ 903447 w 1348740"/>
              <a:gd name="connsiteY84" fmla="*/ 4026186 h 5134464"/>
              <a:gd name="connsiteX85" fmla="*/ 881063 w 1348740"/>
              <a:gd name="connsiteY85" fmla="*/ 4067143 h 5134464"/>
              <a:gd name="connsiteX86" fmla="*/ 861060 w 1348740"/>
              <a:gd name="connsiteY86" fmla="*/ 4082860 h 5134464"/>
              <a:gd name="connsiteX87" fmla="*/ 853440 w 1348740"/>
              <a:gd name="connsiteY87" fmla="*/ 4105720 h 5134464"/>
              <a:gd name="connsiteX88" fmla="*/ 838200 w 1348740"/>
              <a:gd name="connsiteY88" fmla="*/ 4128580 h 5134464"/>
              <a:gd name="connsiteX89" fmla="*/ 818198 w 1348740"/>
              <a:gd name="connsiteY89" fmla="*/ 4164775 h 5134464"/>
              <a:gd name="connsiteX90" fmla="*/ 807720 w 1348740"/>
              <a:gd name="connsiteY90" fmla="*/ 4197160 h 5134464"/>
              <a:gd name="connsiteX91" fmla="*/ 800100 w 1348740"/>
              <a:gd name="connsiteY91" fmla="*/ 4220020 h 5134464"/>
              <a:gd name="connsiteX92" fmla="*/ 772954 w 1348740"/>
              <a:gd name="connsiteY92" fmla="*/ 4238118 h 5134464"/>
              <a:gd name="connsiteX93" fmla="*/ 765334 w 1348740"/>
              <a:gd name="connsiteY93" fmla="*/ 4258596 h 5134464"/>
              <a:gd name="connsiteX94" fmla="*/ 754380 w 1348740"/>
              <a:gd name="connsiteY94" fmla="*/ 4273360 h 5134464"/>
              <a:gd name="connsiteX95" fmla="*/ 739140 w 1348740"/>
              <a:gd name="connsiteY95" fmla="*/ 4296220 h 5134464"/>
              <a:gd name="connsiteX96" fmla="*/ 716280 w 1348740"/>
              <a:gd name="connsiteY96" fmla="*/ 4303840 h 5134464"/>
              <a:gd name="connsiteX97" fmla="*/ 693420 w 1348740"/>
              <a:gd name="connsiteY97" fmla="*/ 4319080 h 5134464"/>
              <a:gd name="connsiteX98" fmla="*/ 678180 w 1348740"/>
              <a:gd name="connsiteY98" fmla="*/ 4341940 h 5134464"/>
              <a:gd name="connsiteX99" fmla="*/ 655320 w 1348740"/>
              <a:gd name="connsiteY99" fmla="*/ 4357180 h 5134464"/>
              <a:gd name="connsiteX100" fmla="*/ 632460 w 1348740"/>
              <a:gd name="connsiteY100" fmla="*/ 4380040 h 5134464"/>
              <a:gd name="connsiteX101" fmla="*/ 609600 w 1348740"/>
              <a:gd name="connsiteY101" fmla="*/ 4395280 h 5134464"/>
              <a:gd name="connsiteX102" fmla="*/ 586740 w 1348740"/>
              <a:gd name="connsiteY102" fmla="*/ 4418140 h 5134464"/>
              <a:gd name="connsiteX103" fmla="*/ 571500 w 1348740"/>
              <a:gd name="connsiteY103" fmla="*/ 4441000 h 5134464"/>
              <a:gd name="connsiteX104" fmla="*/ 548640 w 1348740"/>
              <a:gd name="connsiteY104" fmla="*/ 4448620 h 5134464"/>
              <a:gd name="connsiteX105" fmla="*/ 525780 w 1348740"/>
              <a:gd name="connsiteY105" fmla="*/ 4471480 h 5134464"/>
              <a:gd name="connsiteX106" fmla="*/ 511969 w 1348740"/>
              <a:gd name="connsiteY106" fmla="*/ 4502912 h 5134464"/>
              <a:gd name="connsiteX107" fmla="*/ 477202 w 1348740"/>
              <a:gd name="connsiteY107" fmla="*/ 4536727 h 5134464"/>
              <a:gd name="connsiteX108" fmla="*/ 442436 w 1348740"/>
              <a:gd name="connsiteY108" fmla="*/ 4570540 h 5134464"/>
              <a:gd name="connsiteX109" fmla="*/ 417196 w 1348740"/>
              <a:gd name="connsiteY109" fmla="*/ 4600068 h 5134464"/>
              <a:gd name="connsiteX110" fmla="*/ 423863 w 1348740"/>
              <a:gd name="connsiteY110" fmla="*/ 4591971 h 5134464"/>
              <a:gd name="connsiteX111" fmla="*/ 385286 w 1348740"/>
              <a:gd name="connsiteY111" fmla="*/ 4621022 h 5134464"/>
              <a:gd name="connsiteX112" fmla="*/ 360522 w 1348740"/>
              <a:gd name="connsiteY112" fmla="*/ 4658170 h 5134464"/>
              <a:gd name="connsiteX113" fmla="*/ 341948 w 1348740"/>
              <a:gd name="connsiteY113" fmla="*/ 4678172 h 5134464"/>
              <a:gd name="connsiteX114" fmla="*/ 312420 w 1348740"/>
              <a:gd name="connsiteY114" fmla="*/ 4715320 h 5134464"/>
              <a:gd name="connsiteX115" fmla="*/ 278606 w 1348740"/>
              <a:gd name="connsiteY115" fmla="*/ 4738656 h 5134464"/>
              <a:gd name="connsiteX116" fmla="*/ 254794 w 1348740"/>
              <a:gd name="connsiteY116" fmla="*/ 4767231 h 5134464"/>
              <a:gd name="connsiteX117" fmla="*/ 207168 w 1348740"/>
              <a:gd name="connsiteY117" fmla="*/ 4808665 h 5134464"/>
              <a:gd name="connsiteX118" fmla="*/ 190500 w 1348740"/>
              <a:gd name="connsiteY118" fmla="*/ 4822000 h 5134464"/>
              <a:gd name="connsiteX119" fmla="*/ 180499 w 1348740"/>
              <a:gd name="connsiteY119" fmla="*/ 4852004 h 5134464"/>
              <a:gd name="connsiteX120" fmla="*/ 152400 w 1348740"/>
              <a:gd name="connsiteY120" fmla="*/ 4878674 h 5134464"/>
              <a:gd name="connsiteX121" fmla="*/ 140494 w 1348740"/>
              <a:gd name="connsiteY121" fmla="*/ 4913440 h 5134464"/>
              <a:gd name="connsiteX122" fmla="*/ 114300 w 1348740"/>
              <a:gd name="connsiteY122" fmla="*/ 4944872 h 5134464"/>
              <a:gd name="connsiteX123" fmla="*/ 99060 w 1348740"/>
              <a:gd name="connsiteY123" fmla="*/ 4982020 h 5134464"/>
              <a:gd name="connsiteX124" fmla="*/ 76200 w 1348740"/>
              <a:gd name="connsiteY124" fmla="*/ 4997260 h 5134464"/>
              <a:gd name="connsiteX125" fmla="*/ 68580 w 1348740"/>
              <a:gd name="connsiteY125" fmla="*/ 5020120 h 5134464"/>
              <a:gd name="connsiteX126" fmla="*/ 38100 w 1348740"/>
              <a:gd name="connsiteY126" fmla="*/ 5065840 h 5134464"/>
              <a:gd name="connsiteX127" fmla="*/ 22860 w 1348740"/>
              <a:gd name="connsiteY127" fmla="*/ 5111560 h 5134464"/>
              <a:gd name="connsiteX128" fmla="*/ 0 w 1348740"/>
              <a:gd name="connsiteY128" fmla="*/ 5134420 h 5134464"/>
              <a:gd name="connsiteX0" fmla="*/ 198296 w 1348740"/>
              <a:gd name="connsiteY0" fmla="*/ 0 h 5134464"/>
              <a:gd name="connsiteX1" fmla="*/ 184902 w 1348740"/>
              <a:gd name="connsiteY1" fmla="*/ 68428 h 5134464"/>
              <a:gd name="connsiteX2" fmla="*/ 193600 w 1348740"/>
              <a:gd name="connsiteY2" fmla="*/ 88265 h 5134464"/>
              <a:gd name="connsiteX3" fmla="*/ 212219 w 1348740"/>
              <a:gd name="connsiteY3" fmla="*/ 116550 h 5134464"/>
              <a:gd name="connsiteX4" fmla="*/ 235909 w 1348740"/>
              <a:gd name="connsiteY4" fmla="*/ 164402 h 5134464"/>
              <a:gd name="connsiteX5" fmla="*/ 258604 w 1348740"/>
              <a:gd name="connsiteY5" fmla="*/ 198565 h 5134464"/>
              <a:gd name="connsiteX6" fmla="*/ 290512 w 1348740"/>
              <a:gd name="connsiteY6" fmla="*/ 238094 h 5134464"/>
              <a:gd name="connsiteX7" fmla="*/ 335280 w 1348740"/>
              <a:gd name="connsiteY7" fmla="*/ 295720 h 5134464"/>
              <a:gd name="connsiteX8" fmla="*/ 373380 w 1348740"/>
              <a:gd name="connsiteY8" fmla="*/ 341440 h 5134464"/>
              <a:gd name="connsiteX9" fmla="*/ 395287 w 1348740"/>
              <a:gd name="connsiteY9" fmla="*/ 369062 h 5134464"/>
              <a:gd name="connsiteX10" fmla="*/ 411480 w 1348740"/>
              <a:gd name="connsiteY10" fmla="*/ 410020 h 5134464"/>
              <a:gd name="connsiteX11" fmla="*/ 426720 w 1348740"/>
              <a:gd name="connsiteY11" fmla="*/ 432880 h 5134464"/>
              <a:gd name="connsiteX12" fmla="*/ 449580 w 1348740"/>
              <a:gd name="connsiteY12" fmla="*/ 448120 h 5134464"/>
              <a:gd name="connsiteX13" fmla="*/ 457200 w 1348740"/>
              <a:gd name="connsiteY13" fmla="*/ 470980 h 5134464"/>
              <a:gd name="connsiteX14" fmla="*/ 480060 w 1348740"/>
              <a:gd name="connsiteY14" fmla="*/ 495268 h 5134464"/>
              <a:gd name="connsiteX15" fmla="*/ 495300 w 1348740"/>
              <a:gd name="connsiteY15" fmla="*/ 524320 h 5134464"/>
              <a:gd name="connsiteX16" fmla="*/ 525780 w 1348740"/>
              <a:gd name="connsiteY16" fmla="*/ 570040 h 5134464"/>
              <a:gd name="connsiteX17" fmla="*/ 541020 w 1348740"/>
              <a:gd name="connsiteY17" fmla="*/ 592900 h 5134464"/>
              <a:gd name="connsiteX18" fmla="*/ 563880 w 1348740"/>
              <a:gd name="connsiteY18" fmla="*/ 617665 h 5134464"/>
              <a:gd name="connsiteX19" fmla="*/ 579120 w 1348740"/>
              <a:gd name="connsiteY19" fmla="*/ 653860 h 5134464"/>
              <a:gd name="connsiteX20" fmla="*/ 609600 w 1348740"/>
              <a:gd name="connsiteY20" fmla="*/ 699580 h 5134464"/>
              <a:gd name="connsiteX21" fmla="*/ 645318 w 1348740"/>
              <a:gd name="connsiteY21" fmla="*/ 746728 h 5134464"/>
              <a:gd name="connsiteX22" fmla="*/ 677227 w 1348740"/>
              <a:gd name="connsiteY22" fmla="*/ 776732 h 5134464"/>
              <a:gd name="connsiteX23" fmla="*/ 718185 w 1348740"/>
              <a:gd name="connsiteY23" fmla="*/ 816738 h 5134464"/>
              <a:gd name="connsiteX24" fmla="*/ 750094 w 1348740"/>
              <a:gd name="connsiteY24" fmla="*/ 858171 h 5134464"/>
              <a:gd name="connsiteX25" fmla="*/ 746760 w 1348740"/>
              <a:gd name="connsiteY25" fmla="*/ 851980 h 5134464"/>
              <a:gd name="connsiteX26" fmla="*/ 787718 w 1348740"/>
              <a:gd name="connsiteY26" fmla="*/ 881031 h 5134464"/>
              <a:gd name="connsiteX27" fmla="*/ 815340 w 1348740"/>
              <a:gd name="connsiteY27" fmla="*/ 912940 h 5134464"/>
              <a:gd name="connsiteX28" fmla="*/ 833914 w 1348740"/>
              <a:gd name="connsiteY28" fmla="*/ 941992 h 5134464"/>
              <a:gd name="connsiteX29" fmla="*/ 861060 w 1348740"/>
              <a:gd name="connsiteY29" fmla="*/ 981520 h 5134464"/>
              <a:gd name="connsiteX30" fmla="*/ 868680 w 1348740"/>
              <a:gd name="connsiteY30" fmla="*/ 1004380 h 5134464"/>
              <a:gd name="connsiteX31" fmla="*/ 900589 w 1348740"/>
              <a:gd name="connsiteY31" fmla="*/ 1043909 h 5134464"/>
              <a:gd name="connsiteX32" fmla="*/ 957739 w 1348740"/>
              <a:gd name="connsiteY32" fmla="*/ 1100583 h 5134464"/>
              <a:gd name="connsiteX33" fmla="*/ 990600 w 1348740"/>
              <a:gd name="connsiteY33" fmla="*/ 1149160 h 5134464"/>
              <a:gd name="connsiteX34" fmla="*/ 1021080 w 1348740"/>
              <a:gd name="connsiteY34" fmla="*/ 1194880 h 5134464"/>
              <a:gd name="connsiteX35" fmla="*/ 1036320 w 1348740"/>
              <a:gd name="connsiteY35" fmla="*/ 1240600 h 5134464"/>
              <a:gd name="connsiteX36" fmla="*/ 1074420 w 1348740"/>
              <a:gd name="connsiteY36" fmla="*/ 1286320 h 5134464"/>
              <a:gd name="connsiteX37" fmla="*/ 1097280 w 1348740"/>
              <a:gd name="connsiteY37" fmla="*/ 1332040 h 5134464"/>
              <a:gd name="connsiteX38" fmla="*/ 1112520 w 1348740"/>
              <a:gd name="connsiteY38" fmla="*/ 1377760 h 5134464"/>
              <a:gd name="connsiteX39" fmla="*/ 1127760 w 1348740"/>
              <a:gd name="connsiteY39" fmla="*/ 1400620 h 5134464"/>
              <a:gd name="connsiteX40" fmla="*/ 1143000 w 1348740"/>
              <a:gd name="connsiteY40" fmla="*/ 1453960 h 5134464"/>
              <a:gd name="connsiteX41" fmla="*/ 1158240 w 1348740"/>
              <a:gd name="connsiteY41" fmla="*/ 1499680 h 5134464"/>
              <a:gd name="connsiteX42" fmla="*/ 1190149 w 1348740"/>
              <a:gd name="connsiteY42" fmla="*/ 1548257 h 5134464"/>
              <a:gd name="connsiteX43" fmla="*/ 1228725 w 1348740"/>
              <a:gd name="connsiteY43" fmla="*/ 1621600 h 5134464"/>
              <a:gd name="connsiteX44" fmla="*/ 1234440 w 1348740"/>
              <a:gd name="connsiteY44" fmla="*/ 1644460 h 5134464"/>
              <a:gd name="connsiteX45" fmla="*/ 1251585 w 1348740"/>
              <a:gd name="connsiteY45" fmla="*/ 1676845 h 5134464"/>
              <a:gd name="connsiteX46" fmla="*/ 1260634 w 1348740"/>
              <a:gd name="connsiteY46" fmla="*/ 1696371 h 5134464"/>
              <a:gd name="connsiteX47" fmla="*/ 1273969 w 1348740"/>
              <a:gd name="connsiteY47" fmla="*/ 1736852 h 5134464"/>
              <a:gd name="connsiteX48" fmla="*/ 1285875 w 1348740"/>
              <a:gd name="connsiteY48" fmla="*/ 1784477 h 5134464"/>
              <a:gd name="connsiteX49" fmla="*/ 1303020 w 1348740"/>
              <a:gd name="connsiteY49" fmla="*/ 1873060 h 5134464"/>
              <a:gd name="connsiteX50" fmla="*/ 1310640 w 1348740"/>
              <a:gd name="connsiteY50" fmla="*/ 1895920 h 5134464"/>
              <a:gd name="connsiteX51" fmla="*/ 1318260 w 1348740"/>
              <a:gd name="connsiteY51" fmla="*/ 1934020 h 5134464"/>
              <a:gd name="connsiteX52" fmla="*/ 1325880 w 1348740"/>
              <a:gd name="connsiteY52" fmla="*/ 1956880 h 5134464"/>
              <a:gd name="connsiteX53" fmla="*/ 1333500 w 1348740"/>
              <a:gd name="connsiteY53" fmla="*/ 2002600 h 5134464"/>
              <a:gd name="connsiteX54" fmla="*/ 1341120 w 1348740"/>
              <a:gd name="connsiteY54" fmla="*/ 2033080 h 5134464"/>
              <a:gd name="connsiteX55" fmla="*/ 1348740 w 1348740"/>
              <a:gd name="connsiteY55" fmla="*/ 2482660 h 5134464"/>
              <a:gd name="connsiteX56" fmla="*/ 1341120 w 1348740"/>
              <a:gd name="connsiteY56" fmla="*/ 2802700 h 5134464"/>
              <a:gd name="connsiteX57" fmla="*/ 1333023 w 1348740"/>
              <a:gd name="connsiteY57" fmla="*/ 2853183 h 5134464"/>
              <a:gd name="connsiteX58" fmla="*/ 1332072 w 1348740"/>
              <a:gd name="connsiteY58" fmla="*/ 2880806 h 5134464"/>
              <a:gd name="connsiteX59" fmla="*/ 1319688 w 1348740"/>
              <a:gd name="connsiteY59" fmla="*/ 2904141 h 5134464"/>
              <a:gd name="connsiteX60" fmla="*/ 1316831 w 1348740"/>
              <a:gd name="connsiteY60" fmla="*/ 2929859 h 5134464"/>
              <a:gd name="connsiteX61" fmla="*/ 1309212 w 1348740"/>
              <a:gd name="connsiteY61" fmla="*/ 2997010 h 5134464"/>
              <a:gd name="connsiteX62" fmla="*/ 1280160 w 1348740"/>
              <a:gd name="connsiteY62" fmla="*/ 3137980 h 5134464"/>
              <a:gd name="connsiteX63" fmla="*/ 1264920 w 1348740"/>
              <a:gd name="connsiteY63" fmla="*/ 3221800 h 5134464"/>
              <a:gd name="connsiteX64" fmla="*/ 1249680 w 1348740"/>
              <a:gd name="connsiteY64" fmla="*/ 3282760 h 5134464"/>
              <a:gd name="connsiteX65" fmla="*/ 1232535 w 1348740"/>
              <a:gd name="connsiteY65" fmla="*/ 3353721 h 5134464"/>
              <a:gd name="connsiteX66" fmla="*/ 1224915 w 1348740"/>
              <a:gd name="connsiteY66" fmla="*/ 3405157 h 5134464"/>
              <a:gd name="connsiteX67" fmla="*/ 1211580 w 1348740"/>
              <a:gd name="connsiteY67" fmla="*/ 3450400 h 5134464"/>
              <a:gd name="connsiteX68" fmla="*/ 1203960 w 1348740"/>
              <a:gd name="connsiteY68" fmla="*/ 3473260 h 5134464"/>
              <a:gd name="connsiteX69" fmla="*/ 1196340 w 1348740"/>
              <a:gd name="connsiteY69" fmla="*/ 3496120 h 5134464"/>
              <a:gd name="connsiteX70" fmla="*/ 1173480 w 1348740"/>
              <a:gd name="connsiteY70" fmla="*/ 3541840 h 5134464"/>
              <a:gd name="connsiteX71" fmla="*/ 1158240 w 1348740"/>
              <a:gd name="connsiteY71" fmla="*/ 3564700 h 5134464"/>
              <a:gd name="connsiteX72" fmla="*/ 1150620 w 1348740"/>
              <a:gd name="connsiteY72" fmla="*/ 3587560 h 5134464"/>
              <a:gd name="connsiteX73" fmla="*/ 1120140 w 1348740"/>
              <a:gd name="connsiteY73" fmla="*/ 3633280 h 5134464"/>
              <a:gd name="connsiteX74" fmla="*/ 1104900 w 1348740"/>
              <a:gd name="connsiteY74" fmla="*/ 3656140 h 5134464"/>
              <a:gd name="connsiteX75" fmla="*/ 1074420 w 1348740"/>
              <a:gd name="connsiteY75" fmla="*/ 3724720 h 5134464"/>
              <a:gd name="connsiteX76" fmla="*/ 1066800 w 1348740"/>
              <a:gd name="connsiteY76" fmla="*/ 3747580 h 5134464"/>
              <a:gd name="connsiteX77" fmla="*/ 1051560 w 1348740"/>
              <a:gd name="connsiteY77" fmla="*/ 3770440 h 5134464"/>
              <a:gd name="connsiteX78" fmla="*/ 1036320 w 1348740"/>
              <a:gd name="connsiteY78" fmla="*/ 3816160 h 5134464"/>
              <a:gd name="connsiteX79" fmla="*/ 1005840 w 1348740"/>
              <a:gd name="connsiteY79" fmla="*/ 3861880 h 5134464"/>
              <a:gd name="connsiteX80" fmla="*/ 990600 w 1348740"/>
              <a:gd name="connsiteY80" fmla="*/ 3884740 h 5134464"/>
              <a:gd name="connsiteX81" fmla="*/ 960120 w 1348740"/>
              <a:gd name="connsiteY81" fmla="*/ 3922840 h 5134464"/>
              <a:gd name="connsiteX82" fmla="*/ 953453 w 1348740"/>
              <a:gd name="connsiteY82" fmla="*/ 3959035 h 5134464"/>
              <a:gd name="connsiteX83" fmla="*/ 923925 w 1348740"/>
              <a:gd name="connsiteY83" fmla="*/ 4000945 h 5134464"/>
              <a:gd name="connsiteX84" fmla="*/ 903447 w 1348740"/>
              <a:gd name="connsiteY84" fmla="*/ 4026186 h 5134464"/>
              <a:gd name="connsiteX85" fmla="*/ 881063 w 1348740"/>
              <a:gd name="connsiteY85" fmla="*/ 4067143 h 5134464"/>
              <a:gd name="connsiteX86" fmla="*/ 861060 w 1348740"/>
              <a:gd name="connsiteY86" fmla="*/ 4082860 h 5134464"/>
              <a:gd name="connsiteX87" fmla="*/ 853440 w 1348740"/>
              <a:gd name="connsiteY87" fmla="*/ 4105720 h 5134464"/>
              <a:gd name="connsiteX88" fmla="*/ 838200 w 1348740"/>
              <a:gd name="connsiteY88" fmla="*/ 4128580 h 5134464"/>
              <a:gd name="connsiteX89" fmla="*/ 818198 w 1348740"/>
              <a:gd name="connsiteY89" fmla="*/ 4164775 h 5134464"/>
              <a:gd name="connsiteX90" fmla="*/ 807720 w 1348740"/>
              <a:gd name="connsiteY90" fmla="*/ 4197160 h 5134464"/>
              <a:gd name="connsiteX91" fmla="*/ 800100 w 1348740"/>
              <a:gd name="connsiteY91" fmla="*/ 4220020 h 5134464"/>
              <a:gd name="connsiteX92" fmla="*/ 772954 w 1348740"/>
              <a:gd name="connsiteY92" fmla="*/ 4238118 h 5134464"/>
              <a:gd name="connsiteX93" fmla="*/ 765334 w 1348740"/>
              <a:gd name="connsiteY93" fmla="*/ 4258596 h 5134464"/>
              <a:gd name="connsiteX94" fmla="*/ 754380 w 1348740"/>
              <a:gd name="connsiteY94" fmla="*/ 4273360 h 5134464"/>
              <a:gd name="connsiteX95" fmla="*/ 739140 w 1348740"/>
              <a:gd name="connsiteY95" fmla="*/ 4296220 h 5134464"/>
              <a:gd name="connsiteX96" fmla="*/ 716280 w 1348740"/>
              <a:gd name="connsiteY96" fmla="*/ 4303840 h 5134464"/>
              <a:gd name="connsiteX97" fmla="*/ 693420 w 1348740"/>
              <a:gd name="connsiteY97" fmla="*/ 4319080 h 5134464"/>
              <a:gd name="connsiteX98" fmla="*/ 678180 w 1348740"/>
              <a:gd name="connsiteY98" fmla="*/ 4341940 h 5134464"/>
              <a:gd name="connsiteX99" fmla="*/ 655320 w 1348740"/>
              <a:gd name="connsiteY99" fmla="*/ 4357180 h 5134464"/>
              <a:gd name="connsiteX100" fmla="*/ 632460 w 1348740"/>
              <a:gd name="connsiteY100" fmla="*/ 4380040 h 5134464"/>
              <a:gd name="connsiteX101" fmla="*/ 609600 w 1348740"/>
              <a:gd name="connsiteY101" fmla="*/ 4395280 h 5134464"/>
              <a:gd name="connsiteX102" fmla="*/ 586740 w 1348740"/>
              <a:gd name="connsiteY102" fmla="*/ 4418140 h 5134464"/>
              <a:gd name="connsiteX103" fmla="*/ 571500 w 1348740"/>
              <a:gd name="connsiteY103" fmla="*/ 4441000 h 5134464"/>
              <a:gd name="connsiteX104" fmla="*/ 548640 w 1348740"/>
              <a:gd name="connsiteY104" fmla="*/ 4448620 h 5134464"/>
              <a:gd name="connsiteX105" fmla="*/ 525780 w 1348740"/>
              <a:gd name="connsiteY105" fmla="*/ 4471480 h 5134464"/>
              <a:gd name="connsiteX106" fmla="*/ 511969 w 1348740"/>
              <a:gd name="connsiteY106" fmla="*/ 4502912 h 5134464"/>
              <a:gd name="connsiteX107" fmla="*/ 477202 w 1348740"/>
              <a:gd name="connsiteY107" fmla="*/ 4536727 h 5134464"/>
              <a:gd name="connsiteX108" fmla="*/ 442436 w 1348740"/>
              <a:gd name="connsiteY108" fmla="*/ 4570540 h 5134464"/>
              <a:gd name="connsiteX109" fmla="*/ 417196 w 1348740"/>
              <a:gd name="connsiteY109" fmla="*/ 4600068 h 5134464"/>
              <a:gd name="connsiteX110" fmla="*/ 423863 w 1348740"/>
              <a:gd name="connsiteY110" fmla="*/ 4591971 h 5134464"/>
              <a:gd name="connsiteX111" fmla="*/ 385286 w 1348740"/>
              <a:gd name="connsiteY111" fmla="*/ 4621022 h 5134464"/>
              <a:gd name="connsiteX112" fmla="*/ 360522 w 1348740"/>
              <a:gd name="connsiteY112" fmla="*/ 4658170 h 5134464"/>
              <a:gd name="connsiteX113" fmla="*/ 341948 w 1348740"/>
              <a:gd name="connsiteY113" fmla="*/ 4678172 h 5134464"/>
              <a:gd name="connsiteX114" fmla="*/ 312420 w 1348740"/>
              <a:gd name="connsiteY114" fmla="*/ 4715320 h 5134464"/>
              <a:gd name="connsiteX115" fmla="*/ 278606 w 1348740"/>
              <a:gd name="connsiteY115" fmla="*/ 4738656 h 5134464"/>
              <a:gd name="connsiteX116" fmla="*/ 254794 w 1348740"/>
              <a:gd name="connsiteY116" fmla="*/ 4767231 h 5134464"/>
              <a:gd name="connsiteX117" fmla="*/ 207168 w 1348740"/>
              <a:gd name="connsiteY117" fmla="*/ 4808665 h 5134464"/>
              <a:gd name="connsiteX118" fmla="*/ 190500 w 1348740"/>
              <a:gd name="connsiteY118" fmla="*/ 4822000 h 5134464"/>
              <a:gd name="connsiteX119" fmla="*/ 180499 w 1348740"/>
              <a:gd name="connsiteY119" fmla="*/ 4852004 h 5134464"/>
              <a:gd name="connsiteX120" fmla="*/ 152400 w 1348740"/>
              <a:gd name="connsiteY120" fmla="*/ 4878674 h 5134464"/>
              <a:gd name="connsiteX121" fmla="*/ 140494 w 1348740"/>
              <a:gd name="connsiteY121" fmla="*/ 4913440 h 5134464"/>
              <a:gd name="connsiteX122" fmla="*/ 114300 w 1348740"/>
              <a:gd name="connsiteY122" fmla="*/ 4944872 h 5134464"/>
              <a:gd name="connsiteX123" fmla="*/ 99060 w 1348740"/>
              <a:gd name="connsiteY123" fmla="*/ 4982020 h 5134464"/>
              <a:gd name="connsiteX124" fmla="*/ 76200 w 1348740"/>
              <a:gd name="connsiteY124" fmla="*/ 4997260 h 5134464"/>
              <a:gd name="connsiteX125" fmla="*/ 68580 w 1348740"/>
              <a:gd name="connsiteY125" fmla="*/ 5020120 h 5134464"/>
              <a:gd name="connsiteX126" fmla="*/ 38100 w 1348740"/>
              <a:gd name="connsiteY126" fmla="*/ 5065840 h 5134464"/>
              <a:gd name="connsiteX127" fmla="*/ 22860 w 1348740"/>
              <a:gd name="connsiteY127" fmla="*/ 5111560 h 5134464"/>
              <a:gd name="connsiteX128" fmla="*/ 0 w 1348740"/>
              <a:gd name="connsiteY128" fmla="*/ 5134420 h 5134464"/>
              <a:gd name="connsiteX0" fmla="*/ 198296 w 1348740"/>
              <a:gd name="connsiteY0" fmla="*/ 0 h 5134464"/>
              <a:gd name="connsiteX1" fmla="*/ 184902 w 1348740"/>
              <a:gd name="connsiteY1" fmla="*/ 68428 h 5134464"/>
              <a:gd name="connsiteX2" fmla="*/ 200742 w 1348740"/>
              <a:gd name="connsiteY2" fmla="*/ 88389 h 5134464"/>
              <a:gd name="connsiteX3" fmla="*/ 212219 w 1348740"/>
              <a:gd name="connsiteY3" fmla="*/ 116550 h 5134464"/>
              <a:gd name="connsiteX4" fmla="*/ 235909 w 1348740"/>
              <a:gd name="connsiteY4" fmla="*/ 164402 h 5134464"/>
              <a:gd name="connsiteX5" fmla="*/ 258604 w 1348740"/>
              <a:gd name="connsiteY5" fmla="*/ 198565 h 5134464"/>
              <a:gd name="connsiteX6" fmla="*/ 290512 w 1348740"/>
              <a:gd name="connsiteY6" fmla="*/ 238094 h 5134464"/>
              <a:gd name="connsiteX7" fmla="*/ 335280 w 1348740"/>
              <a:gd name="connsiteY7" fmla="*/ 295720 h 5134464"/>
              <a:gd name="connsiteX8" fmla="*/ 373380 w 1348740"/>
              <a:gd name="connsiteY8" fmla="*/ 341440 h 5134464"/>
              <a:gd name="connsiteX9" fmla="*/ 395287 w 1348740"/>
              <a:gd name="connsiteY9" fmla="*/ 369062 h 5134464"/>
              <a:gd name="connsiteX10" fmla="*/ 411480 w 1348740"/>
              <a:gd name="connsiteY10" fmla="*/ 410020 h 5134464"/>
              <a:gd name="connsiteX11" fmla="*/ 426720 w 1348740"/>
              <a:gd name="connsiteY11" fmla="*/ 432880 h 5134464"/>
              <a:gd name="connsiteX12" fmla="*/ 449580 w 1348740"/>
              <a:gd name="connsiteY12" fmla="*/ 448120 h 5134464"/>
              <a:gd name="connsiteX13" fmla="*/ 457200 w 1348740"/>
              <a:gd name="connsiteY13" fmla="*/ 470980 h 5134464"/>
              <a:gd name="connsiteX14" fmla="*/ 480060 w 1348740"/>
              <a:gd name="connsiteY14" fmla="*/ 495268 h 5134464"/>
              <a:gd name="connsiteX15" fmla="*/ 495300 w 1348740"/>
              <a:gd name="connsiteY15" fmla="*/ 524320 h 5134464"/>
              <a:gd name="connsiteX16" fmla="*/ 525780 w 1348740"/>
              <a:gd name="connsiteY16" fmla="*/ 570040 h 5134464"/>
              <a:gd name="connsiteX17" fmla="*/ 541020 w 1348740"/>
              <a:gd name="connsiteY17" fmla="*/ 592900 h 5134464"/>
              <a:gd name="connsiteX18" fmla="*/ 563880 w 1348740"/>
              <a:gd name="connsiteY18" fmla="*/ 617665 h 5134464"/>
              <a:gd name="connsiteX19" fmla="*/ 579120 w 1348740"/>
              <a:gd name="connsiteY19" fmla="*/ 653860 h 5134464"/>
              <a:gd name="connsiteX20" fmla="*/ 609600 w 1348740"/>
              <a:gd name="connsiteY20" fmla="*/ 699580 h 5134464"/>
              <a:gd name="connsiteX21" fmla="*/ 645318 w 1348740"/>
              <a:gd name="connsiteY21" fmla="*/ 746728 h 5134464"/>
              <a:gd name="connsiteX22" fmla="*/ 677227 w 1348740"/>
              <a:gd name="connsiteY22" fmla="*/ 776732 h 5134464"/>
              <a:gd name="connsiteX23" fmla="*/ 718185 w 1348740"/>
              <a:gd name="connsiteY23" fmla="*/ 816738 h 5134464"/>
              <a:gd name="connsiteX24" fmla="*/ 750094 w 1348740"/>
              <a:gd name="connsiteY24" fmla="*/ 858171 h 5134464"/>
              <a:gd name="connsiteX25" fmla="*/ 746760 w 1348740"/>
              <a:gd name="connsiteY25" fmla="*/ 851980 h 5134464"/>
              <a:gd name="connsiteX26" fmla="*/ 787718 w 1348740"/>
              <a:gd name="connsiteY26" fmla="*/ 881031 h 5134464"/>
              <a:gd name="connsiteX27" fmla="*/ 815340 w 1348740"/>
              <a:gd name="connsiteY27" fmla="*/ 912940 h 5134464"/>
              <a:gd name="connsiteX28" fmla="*/ 833914 w 1348740"/>
              <a:gd name="connsiteY28" fmla="*/ 941992 h 5134464"/>
              <a:gd name="connsiteX29" fmla="*/ 861060 w 1348740"/>
              <a:gd name="connsiteY29" fmla="*/ 981520 h 5134464"/>
              <a:gd name="connsiteX30" fmla="*/ 868680 w 1348740"/>
              <a:gd name="connsiteY30" fmla="*/ 1004380 h 5134464"/>
              <a:gd name="connsiteX31" fmla="*/ 900589 w 1348740"/>
              <a:gd name="connsiteY31" fmla="*/ 1043909 h 5134464"/>
              <a:gd name="connsiteX32" fmla="*/ 957739 w 1348740"/>
              <a:gd name="connsiteY32" fmla="*/ 1100583 h 5134464"/>
              <a:gd name="connsiteX33" fmla="*/ 990600 w 1348740"/>
              <a:gd name="connsiteY33" fmla="*/ 1149160 h 5134464"/>
              <a:gd name="connsiteX34" fmla="*/ 1021080 w 1348740"/>
              <a:gd name="connsiteY34" fmla="*/ 1194880 h 5134464"/>
              <a:gd name="connsiteX35" fmla="*/ 1036320 w 1348740"/>
              <a:gd name="connsiteY35" fmla="*/ 1240600 h 5134464"/>
              <a:gd name="connsiteX36" fmla="*/ 1074420 w 1348740"/>
              <a:gd name="connsiteY36" fmla="*/ 1286320 h 5134464"/>
              <a:gd name="connsiteX37" fmla="*/ 1097280 w 1348740"/>
              <a:gd name="connsiteY37" fmla="*/ 1332040 h 5134464"/>
              <a:gd name="connsiteX38" fmla="*/ 1112520 w 1348740"/>
              <a:gd name="connsiteY38" fmla="*/ 1377760 h 5134464"/>
              <a:gd name="connsiteX39" fmla="*/ 1127760 w 1348740"/>
              <a:gd name="connsiteY39" fmla="*/ 1400620 h 5134464"/>
              <a:gd name="connsiteX40" fmla="*/ 1143000 w 1348740"/>
              <a:gd name="connsiteY40" fmla="*/ 1453960 h 5134464"/>
              <a:gd name="connsiteX41" fmla="*/ 1158240 w 1348740"/>
              <a:gd name="connsiteY41" fmla="*/ 1499680 h 5134464"/>
              <a:gd name="connsiteX42" fmla="*/ 1190149 w 1348740"/>
              <a:gd name="connsiteY42" fmla="*/ 1548257 h 5134464"/>
              <a:gd name="connsiteX43" fmla="*/ 1228725 w 1348740"/>
              <a:gd name="connsiteY43" fmla="*/ 1621600 h 5134464"/>
              <a:gd name="connsiteX44" fmla="*/ 1234440 w 1348740"/>
              <a:gd name="connsiteY44" fmla="*/ 1644460 h 5134464"/>
              <a:gd name="connsiteX45" fmla="*/ 1251585 w 1348740"/>
              <a:gd name="connsiteY45" fmla="*/ 1676845 h 5134464"/>
              <a:gd name="connsiteX46" fmla="*/ 1260634 w 1348740"/>
              <a:gd name="connsiteY46" fmla="*/ 1696371 h 5134464"/>
              <a:gd name="connsiteX47" fmla="*/ 1273969 w 1348740"/>
              <a:gd name="connsiteY47" fmla="*/ 1736852 h 5134464"/>
              <a:gd name="connsiteX48" fmla="*/ 1285875 w 1348740"/>
              <a:gd name="connsiteY48" fmla="*/ 1784477 h 5134464"/>
              <a:gd name="connsiteX49" fmla="*/ 1303020 w 1348740"/>
              <a:gd name="connsiteY49" fmla="*/ 1873060 h 5134464"/>
              <a:gd name="connsiteX50" fmla="*/ 1310640 w 1348740"/>
              <a:gd name="connsiteY50" fmla="*/ 1895920 h 5134464"/>
              <a:gd name="connsiteX51" fmla="*/ 1318260 w 1348740"/>
              <a:gd name="connsiteY51" fmla="*/ 1934020 h 5134464"/>
              <a:gd name="connsiteX52" fmla="*/ 1325880 w 1348740"/>
              <a:gd name="connsiteY52" fmla="*/ 1956880 h 5134464"/>
              <a:gd name="connsiteX53" fmla="*/ 1333500 w 1348740"/>
              <a:gd name="connsiteY53" fmla="*/ 2002600 h 5134464"/>
              <a:gd name="connsiteX54" fmla="*/ 1341120 w 1348740"/>
              <a:gd name="connsiteY54" fmla="*/ 2033080 h 5134464"/>
              <a:gd name="connsiteX55" fmla="*/ 1348740 w 1348740"/>
              <a:gd name="connsiteY55" fmla="*/ 2482660 h 5134464"/>
              <a:gd name="connsiteX56" fmla="*/ 1341120 w 1348740"/>
              <a:gd name="connsiteY56" fmla="*/ 2802700 h 5134464"/>
              <a:gd name="connsiteX57" fmla="*/ 1333023 w 1348740"/>
              <a:gd name="connsiteY57" fmla="*/ 2853183 h 5134464"/>
              <a:gd name="connsiteX58" fmla="*/ 1332072 w 1348740"/>
              <a:gd name="connsiteY58" fmla="*/ 2880806 h 5134464"/>
              <a:gd name="connsiteX59" fmla="*/ 1319688 w 1348740"/>
              <a:gd name="connsiteY59" fmla="*/ 2904141 h 5134464"/>
              <a:gd name="connsiteX60" fmla="*/ 1316831 w 1348740"/>
              <a:gd name="connsiteY60" fmla="*/ 2929859 h 5134464"/>
              <a:gd name="connsiteX61" fmla="*/ 1309212 w 1348740"/>
              <a:gd name="connsiteY61" fmla="*/ 2997010 h 5134464"/>
              <a:gd name="connsiteX62" fmla="*/ 1280160 w 1348740"/>
              <a:gd name="connsiteY62" fmla="*/ 3137980 h 5134464"/>
              <a:gd name="connsiteX63" fmla="*/ 1264920 w 1348740"/>
              <a:gd name="connsiteY63" fmla="*/ 3221800 h 5134464"/>
              <a:gd name="connsiteX64" fmla="*/ 1249680 w 1348740"/>
              <a:gd name="connsiteY64" fmla="*/ 3282760 h 5134464"/>
              <a:gd name="connsiteX65" fmla="*/ 1232535 w 1348740"/>
              <a:gd name="connsiteY65" fmla="*/ 3353721 h 5134464"/>
              <a:gd name="connsiteX66" fmla="*/ 1224915 w 1348740"/>
              <a:gd name="connsiteY66" fmla="*/ 3405157 h 5134464"/>
              <a:gd name="connsiteX67" fmla="*/ 1211580 w 1348740"/>
              <a:gd name="connsiteY67" fmla="*/ 3450400 h 5134464"/>
              <a:gd name="connsiteX68" fmla="*/ 1203960 w 1348740"/>
              <a:gd name="connsiteY68" fmla="*/ 3473260 h 5134464"/>
              <a:gd name="connsiteX69" fmla="*/ 1196340 w 1348740"/>
              <a:gd name="connsiteY69" fmla="*/ 3496120 h 5134464"/>
              <a:gd name="connsiteX70" fmla="*/ 1173480 w 1348740"/>
              <a:gd name="connsiteY70" fmla="*/ 3541840 h 5134464"/>
              <a:gd name="connsiteX71" fmla="*/ 1158240 w 1348740"/>
              <a:gd name="connsiteY71" fmla="*/ 3564700 h 5134464"/>
              <a:gd name="connsiteX72" fmla="*/ 1150620 w 1348740"/>
              <a:gd name="connsiteY72" fmla="*/ 3587560 h 5134464"/>
              <a:gd name="connsiteX73" fmla="*/ 1120140 w 1348740"/>
              <a:gd name="connsiteY73" fmla="*/ 3633280 h 5134464"/>
              <a:gd name="connsiteX74" fmla="*/ 1104900 w 1348740"/>
              <a:gd name="connsiteY74" fmla="*/ 3656140 h 5134464"/>
              <a:gd name="connsiteX75" fmla="*/ 1074420 w 1348740"/>
              <a:gd name="connsiteY75" fmla="*/ 3724720 h 5134464"/>
              <a:gd name="connsiteX76" fmla="*/ 1066800 w 1348740"/>
              <a:gd name="connsiteY76" fmla="*/ 3747580 h 5134464"/>
              <a:gd name="connsiteX77" fmla="*/ 1051560 w 1348740"/>
              <a:gd name="connsiteY77" fmla="*/ 3770440 h 5134464"/>
              <a:gd name="connsiteX78" fmla="*/ 1036320 w 1348740"/>
              <a:gd name="connsiteY78" fmla="*/ 3816160 h 5134464"/>
              <a:gd name="connsiteX79" fmla="*/ 1005840 w 1348740"/>
              <a:gd name="connsiteY79" fmla="*/ 3861880 h 5134464"/>
              <a:gd name="connsiteX80" fmla="*/ 990600 w 1348740"/>
              <a:gd name="connsiteY80" fmla="*/ 3884740 h 5134464"/>
              <a:gd name="connsiteX81" fmla="*/ 960120 w 1348740"/>
              <a:gd name="connsiteY81" fmla="*/ 3922840 h 5134464"/>
              <a:gd name="connsiteX82" fmla="*/ 953453 w 1348740"/>
              <a:gd name="connsiteY82" fmla="*/ 3959035 h 5134464"/>
              <a:gd name="connsiteX83" fmla="*/ 923925 w 1348740"/>
              <a:gd name="connsiteY83" fmla="*/ 4000945 h 5134464"/>
              <a:gd name="connsiteX84" fmla="*/ 903447 w 1348740"/>
              <a:gd name="connsiteY84" fmla="*/ 4026186 h 5134464"/>
              <a:gd name="connsiteX85" fmla="*/ 881063 w 1348740"/>
              <a:gd name="connsiteY85" fmla="*/ 4067143 h 5134464"/>
              <a:gd name="connsiteX86" fmla="*/ 861060 w 1348740"/>
              <a:gd name="connsiteY86" fmla="*/ 4082860 h 5134464"/>
              <a:gd name="connsiteX87" fmla="*/ 853440 w 1348740"/>
              <a:gd name="connsiteY87" fmla="*/ 4105720 h 5134464"/>
              <a:gd name="connsiteX88" fmla="*/ 838200 w 1348740"/>
              <a:gd name="connsiteY88" fmla="*/ 4128580 h 5134464"/>
              <a:gd name="connsiteX89" fmla="*/ 818198 w 1348740"/>
              <a:gd name="connsiteY89" fmla="*/ 4164775 h 5134464"/>
              <a:gd name="connsiteX90" fmla="*/ 807720 w 1348740"/>
              <a:gd name="connsiteY90" fmla="*/ 4197160 h 5134464"/>
              <a:gd name="connsiteX91" fmla="*/ 800100 w 1348740"/>
              <a:gd name="connsiteY91" fmla="*/ 4220020 h 5134464"/>
              <a:gd name="connsiteX92" fmla="*/ 772954 w 1348740"/>
              <a:gd name="connsiteY92" fmla="*/ 4238118 h 5134464"/>
              <a:gd name="connsiteX93" fmla="*/ 765334 w 1348740"/>
              <a:gd name="connsiteY93" fmla="*/ 4258596 h 5134464"/>
              <a:gd name="connsiteX94" fmla="*/ 754380 w 1348740"/>
              <a:gd name="connsiteY94" fmla="*/ 4273360 h 5134464"/>
              <a:gd name="connsiteX95" fmla="*/ 739140 w 1348740"/>
              <a:gd name="connsiteY95" fmla="*/ 4296220 h 5134464"/>
              <a:gd name="connsiteX96" fmla="*/ 716280 w 1348740"/>
              <a:gd name="connsiteY96" fmla="*/ 4303840 h 5134464"/>
              <a:gd name="connsiteX97" fmla="*/ 693420 w 1348740"/>
              <a:gd name="connsiteY97" fmla="*/ 4319080 h 5134464"/>
              <a:gd name="connsiteX98" fmla="*/ 678180 w 1348740"/>
              <a:gd name="connsiteY98" fmla="*/ 4341940 h 5134464"/>
              <a:gd name="connsiteX99" fmla="*/ 655320 w 1348740"/>
              <a:gd name="connsiteY99" fmla="*/ 4357180 h 5134464"/>
              <a:gd name="connsiteX100" fmla="*/ 632460 w 1348740"/>
              <a:gd name="connsiteY100" fmla="*/ 4380040 h 5134464"/>
              <a:gd name="connsiteX101" fmla="*/ 609600 w 1348740"/>
              <a:gd name="connsiteY101" fmla="*/ 4395280 h 5134464"/>
              <a:gd name="connsiteX102" fmla="*/ 586740 w 1348740"/>
              <a:gd name="connsiteY102" fmla="*/ 4418140 h 5134464"/>
              <a:gd name="connsiteX103" fmla="*/ 571500 w 1348740"/>
              <a:gd name="connsiteY103" fmla="*/ 4441000 h 5134464"/>
              <a:gd name="connsiteX104" fmla="*/ 548640 w 1348740"/>
              <a:gd name="connsiteY104" fmla="*/ 4448620 h 5134464"/>
              <a:gd name="connsiteX105" fmla="*/ 525780 w 1348740"/>
              <a:gd name="connsiteY105" fmla="*/ 4471480 h 5134464"/>
              <a:gd name="connsiteX106" fmla="*/ 511969 w 1348740"/>
              <a:gd name="connsiteY106" fmla="*/ 4502912 h 5134464"/>
              <a:gd name="connsiteX107" fmla="*/ 477202 w 1348740"/>
              <a:gd name="connsiteY107" fmla="*/ 4536727 h 5134464"/>
              <a:gd name="connsiteX108" fmla="*/ 442436 w 1348740"/>
              <a:gd name="connsiteY108" fmla="*/ 4570540 h 5134464"/>
              <a:gd name="connsiteX109" fmla="*/ 417196 w 1348740"/>
              <a:gd name="connsiteY109" fmla="*/ 4600068 h 5134464"/>
              <a:gd name="connsiteX110" fmla="*/ 423863 w 1348740"/>
              <a:gd name="connsiteY110" fmla="*/ 4591971 h 5134464"/>
              <a:gd name="connsiteX111" fmla="*/ 385286 w 1348740"/>
              <a:gd name="connsiteY111" fmla="*/ 4621022 h 5134464"/>
              <a:gd name="connsiteX112" fmla="*/ 360522 w 1348740"/>
              <a:gd name="connsiteY112" fmla="*/ 4658170 h 5134464"/>
              <a:gd name="connsiteX113" fmla="*/ 341948 w 1348740"/>
              <a:gd name="connsiteY113" fmla="*/ 4678172 h 5134464"/>
              <a:gd name="connsiteX114" fmla="*/ 312420 w 1348740"/>
              <a:gd name="connsiteY114" fmla="*/ 4715320 h 5134464"/>
              <a:gd name="connsiteX115" fmla="*/ 278606 w 1348740"/>
              <a:gd name="connsiteY115" fmla="*/ 4738656 h 5134464"/>
              <a:gd name="connsiteX116" fmla="*/ 254794 w 1348740"/>
              <a:gd name="connsiteY116" fmla="*/ 4767231 h 5134464"/>
              <a:gd name="connsiteX117" fmla="*/ 207168 w 1348740"/>
              <a:gd name="connsiteY117" fmla="*/ 4808665 h 5134464"/>
              <a:gd name="connsiteX118" fmla="*/ 190500 w 1348740"/>
              <a:gd name="connsiteY118" fmla="*/ 4822000 h 5134464"/>
              <a:gd name="connsiteX119" fmla="*/ 180499 w 1348740"/>
              <a:gd name="connsiteY119" fmla="*/ 4852004 h 5134464"/>
              <a:gd name="connsiteX120" fmla="*/ 152400 w 1348740"/>
              <a:gd name="connsiteY120" fmla="*/ 4878674 h 5134464"/>
              <a:gd name="connsiteX121" fmla="*/ 140494 w 1348740"/>
              <a:gd name="connsiteY121" fmla="*/ 4913440 h 5134464"/>
              <a:gd name="connsiteX122" fmla="*/ 114300 w 1348740"/>
              <a:gd name="connsiteY122" fmla="*/ 4944872 h 5134464"/>
              <a:gd name="connsiteX123" fmla="*/ 99060 w 1348740"/>
              <a:gd name="connsiteY123" fmla="*/ 4982020 h 5134464"/>
              <a:gd name="connsiteX124" fmla="*/ 76200 w 1348740"/>
              <a:gd name="connsiteY124" fmla="*/ 4997260 h 5134464"/>
              <a:gd name="connsiteX125" fmla="*/ 68580 w 1348740"/>
              <a:gd name="connsiteY125" fmla="*/ 5020120 h 5134464"/>
              <a:gd name="connsiteX126" fmla="*/ 38100 w 1348740"/>
              <a:gd name="connsiteY126" fmla="*/ 5065840 h 5134464"/>
              <a:gd name="connsiteX127" fmla="*/ 22860 w 1348740"/>
              <a:gd name="connsiteY127" fmla="*/ 5111560 h 5134464"/>
              <a:gd name="connsiteX128" fmla="*/ 0 w 1348740"/>
              <a:gd name="connsiteY128" fmla="*/ 5134420 h 5134464"/>
              <a:gd name="connsiteX0" fmla="*/ 198296 w 1348740"/>
              <a:gd name="connsiteY0" fmla="*/ 0 h 5134464"/>
              <a:gd name="connsiteX1" fmla="*/ 194717 w 1348740"/>
              <a:gd name="connsiteY1" fmla="*/ 51928 h 5134464"/>
              <a:gd name="connsiteX2" fmla="*/ 200742 w 1348740"/>
              <a:gd name="connsiteY2" fmla="*/ 88389 h 5134464"/>
              <a:gd name="connsiteX3" fmla="*/ 212219 w 1348740"/>
              <a:gd name="connsiteY3" fmla="*/ 116550 h 5134464"/>
              <a:gd name="connsiteX4" fmla="*/ 235909 w 1348740"/>
              <a:gd name="connsiteY4" fmla="*/ 164402 h 5134464"/>
              <a:gd name="connsiteX5" fmla="*/ 258604 w 1348740"/>
              <a:gd name="connsiteY5" fmla="*/ 198565 h 5134464"/>
              <a:gd name="connsiteX6" fmla="*/ 290512 w 1348740"/>
              <a:gd name="connsiteY6" fmla="*/ 238094 h 5134464"/>
              <a:gd name="connsiteX7" fmla="*/ 335280 w 1348740"/>
              <a:gd name="connsiteY7" fmla="*/ 295720 h 5134464"/>
              <a:gd name="connsiteX8" fmla="*/ 373380 w 1348740"/>
              <a:gd name="connsiteY8" fmla="*/ 341440 h 5134464"/>
              <a:gd name="connsiteX9" fmla="*/ 395287 w 1348740"/>
              <a:gd name="connsiteY9" fmla="*/ 369062 h 5134464"/>
              <a:gd name="connsiteX10" fmla="*/ 411480 w 1348740"/>
              <a:gd name="connsiteY10" fmla="*/ 410020 h 5134464"/>
              <a:gd name="connsiteX11" fmla="*/ 426720 w 1348740"/>
              <a:gd name="connsiteY11" fmla="*/ 432880 h 5134464"/>
              <a:gd name="connsiteX12" fmla="*/ 449580 w 1348740"/>
              <a:gd name="connsiteY12" fmla="*/ 448120 h 5134464"/>
              <a:gd name="connsiteX13" fmla="*/ 457200 w 1348740"/>
              <a:gd name="connsiteY13" fmla="*/ 470980 h 5134464"/>
              <a:gd name="connsiteX14" fmla="*/ 480060 w 1348740"/>
              <a:gd name="connsiteY14" fmla="*/ 495268 h 5134464"/>
              <a:gd name="connsiteX15" fmla="*/ 495300 w 1348740"/>
              <a:gd name="connsiteY15" fmla="*/ 524320 h 5134464"/>
              <a:gd name="connsiteX16" fmla="*/ 525780 w 1348740"/>
              <a:gd name="connsiteY16" fmla="*/ 570040 h 5134464"/>
              <a:gd name="connsiteX17" fmla="*/ 541020 w 1348740"/>
              <a:gd name="connsiteY17" fmla="*/ 592900 h 5134464"/>
              <a:gd name="connsiteX18" fmla="*/ 563880 w 1348740"/>
              <a:gd name="connsiteY18" fmla="*/ 617665 h 5134464"/>
              <a:gd name="connsiteX19" fmla="*/ 579120 w 1348740"/>
              <a:gd name="connsiteY19" fmla="*/ 653860 h 5134464"/>
              <a:gd name="connsiteX20" fmla="*/ 609600 w 1348740"/>
              <a:gd name="connsiteY20" fmla="*/ 699580 h 5134464"/>
              <a:gd name="connsiteX21" fmla="*/ 645318 w 1348740"/>
              <a:gd name="connsiteY21" fmla="*/ 746728 h 5134464"/>
              <a:gd name="connsiteX22" fmla="*/ 677227 w 1348740"/>
              <a:gd name="connsiteY22" fmla="*/ 776732 h 5134464"/>
              <a:gd name="connsiteX23" fmla="*/ 718185 w 1348740"/>
              <a:gd name="connsiteY23" fmla="*/ 816738 h 5134464"/>
              <a:gd name="connsiteX24" fmla="*/ 750094 w 1348740"/>
              <a:gd name="connsiteY24" fmla="*/ 858171 h 5134464"/>
              <a:gd name="connsiteX25" fmla="*/ 746760 w 1348740"/>
              <a:gd name="connsiteY25" fmla="*/ 851980 h 5134464"/>
              <a:gd name="connsiteX26" fmla="*/ 787718 w 1348740"/>
              <a:gd name="connsiteY26" fmla="*/ 881031 h 5134464"/>
              <a:gd name="connsiteX27" fmla="*/ 815340 w 1348740"/>
              <a:gd name="connsiteY27" fmla="*/ 912940 h 5134464"/>
              <a:gd name="connsiteX28" fmla="*/ 833914 w 1348740"/>
              <a:gd name="connsiteY28" fmla="*/ 941992 h 5134464"/>
              <a:gd name="connsiteX29" fmla="*/ 861060 w 1348740"/>
              <a:gd name="connsiteY29" fmla="*/ 981520 h 5134464"/>
              <a:gd name="connsiteX30" fmla="*/ 868680 w 1348740"/>
              <a:gd name="connsiteY30" fmla="*/ 1004380 h 5134464"/>
              <a:gd name="connsiteX31" fmla="*/ 900589 w 1348740"/>
              <a:gd name="connsiteY31" fmla="*/ 1043909 h 5134464"/>
              <a:gd name="connsiteX32" fmla="*/ 957739 w 1348740"/>
              <a:gd name="connsiteY32" fmla="*/ 1100583 h 5134464"/>
              <a:gd name="connsiteX33" fmla="*/ 990600 w 1348740"/>
              <a:gd name="connsiteY33" fmla="*/ 1149160 h 5134464"/>
              <a:gd name="connsiteX34" fmla="*/ 1021080 w 1348740"/>
              <a:gd name="connsiteY34" fmla="*/ 1194880 h 5134464"/>
              <a:gd name="connsiteX35" fmla="*/ 1036320 w 1348740"/>
              <a:gd name="connsiteY35" fmla="*/ 1240600 h 5134464"/>
              <a:gd name="connsiteX36" fmla="*/ 1074420 w 1348740"/>
              <a:gd name="connsiteY36" fmla="*/ 1286320 h 5134464"/>
              <a:gd name="connsiteX37" fmla="*/ 1097280 w 1348740"/>
              <a:gd name="connsiteY37" fmla="*/ 1332040 h 5134464"/>
              <a:gd name="connsiteX38" fmla="*/ 1112520 w 1348740"/>
              <a:gd name="connsiteY38" fmla="*/ 1377760 h 5134464"/>
              <a:gd name="connsiteX39" fmla="*/ 1127760 w 1348740"/>
              <a:gd name="connsiteY39" fmla="*/ 1400620 h 5134464"/>
              <a:gd name="connsiteX40" fmla="*/ 1143000 w 1348740"/>
              <a:gd name="connsiteY40" fmla="*/ 1453960 h 5134464"/>
              <a:gd name="connsiteX41" fmla="*/ 1158240 w 1348740"/>
              <a:gd name="connsiteY41" fmla="*/ 1499680 h 5134464"/>
              <a:gd name="connsiteX42" fmla="*/ 1190149 w 1348740"/>
              <a:gd name="connsiteY42" fmla="*/ 1548257 h 5134464"/>
              <a:gd name="connsiteX43" fmla="*/ 1228725 w 1348740"/>
              <a:gd name="connsiteY43" fmla="*/ 1621600 h 5134464"/>
              <a:gd name="connsiteX44" fmla="*/ 1234440 w 1348740"/>
              <a:gd name="connsiteY44" fmla="*/ 1644460 h 5134464"/>
              <a:gd name="connsiteX45" fmla="*/ 1251585 w 1348740"/>
              <a:gd name="connsiteY45" fmla="*/ 1676845 h 5134464"/>
              <a:gd name="connsiteX46" fmla="*/ 1260634 w 1348740"/>
              <a:gd name="connsiteY46" fmla="*/ 1696371 h 5134464"/>
              <a:gd name="connsiteX47" fmla="*/ 1273969 w 1348740"/>
              <a:gd name="connsiteY47" fmla="*/ 1736852 h 5134464"/>
              <a:gd name="connsiteX48" fmla="*/ 1285875 w 1348740"/>
              <a:gd name="connsiteY48" fmla="*/ 1784477 h 5134464"/>
              <a:gd name="connsiteX49" fmla="*/ 1303020 w 1348740"/>
              <a:gd name="connsiteY49" fmla="*/ 1873060 h 5134464"/>
              <a:gd name="connsiteX50" fmla="*/ 1310640 w 1348740"/>
              <a:gd name="connsiteY50" fmla="*/ 1895920 h 5134464"/>
              <a:gd name="connsiteX51" fmla="*/ 1318260 w 1348740"/>
              <a:gd name="connsiteY51" fmla="*/ 1934020 h 5134464"/>
              <a:gd name="connsiteX52" fmla="*/ 1325880 w 1348740"/>
              <a:gd name="connsiteY52" fmla="*/ 1956880 h 5134464"/>
              <a:gd name="connsiteX53" fmla="*/ 1333500 w 1348740"/>
              <a:gd name="connsiteY53" fmla="*/ 2002600 h 5134464"/>
              <a:gd name="connsiteX54" fmla="*/ 1341120 w 1348740"/>
              <a:gd name="connsiteY54" fmla="*/ 2033080 h 5134464"/>
              <a:gd name="connsiteX55" fmla="*/ 1348740 w 1348740"/>
              <a:gd name="connsiteY55" fmla="*/ 2482660 h 5134464"/>
              <a:gd name="connsiteX56" fmla="*/ 1341120 w 1348740"/>
              <a:gd name="connsiteY56" fmla="*/ 2802700 h 5134464"/>
              <a:gd name="connsiteX57" fmla="*/ 1333023 w 1348740"/>
              <a:gd name="connsiteY57" fmla="*/ 2853183 h 5134464"/>
              <a:gd name="connsiteX58" fmla="*/ 1332072 w 1348740"/>
              <a:gd name="connsiteY58" fmla="*/ 2880806 h 5134464"/>
              <a:gd name="connsiteX59" fmla="*/ 1319688 w 1348740"/>
              <a:gd name="connsiteY59" fmla="*/ 2904141 h 5134464"/>
              <a:gd name="connsiteX60" fmla="*/ 1316831 w 1348740"/>
              <a:gd name="connsiteY60" fmla="*/ 2929859 h 5134464"/>
              <a:gd name="connsiteX61" fmla="*/ 1309212 w 1348740"/>
              <a:gd name="connsiteY61" fmla="*/ 2997010 h 5134464"/>
              <a:gd name="connsiteX62" fmla="*/ 1280160 w 1348740"/>
              <a:gd name="connsiteY62" fmla="*/ 3137980 h 5134464"/>
              <a:gd name="connsiteX63" fmla="*/ 1264920 w 1348740"/>
              <a:gd name="connsiteY63" fmla="*/ 3221800 h 5134464"/>
              <a:gd name="connsiteX64" fmla="*/ 1249680 w 1348740"/>
              <a:gd name="connsiteY64" fmla="*/ 3282760 h 5134464"/>
              <a:gd name="connsiteX65" fmla="*/ 1232535 w 1348740"/>
              <a:gd name="connsiteY65" fmla="*/ 3353721 h 5134464"/>
              <a:gd name="connsiteX66" fmla="*/ 1224915 w 1348740"/>
              <a:gd name="connsiteY66" fmla="*/ 3405157 h 5134464"/>
              <a:gd name="connsiteX67" fmla="*/ 1211580 w 1348740"/>
              <a:gd name="connsiteY67" fmla="*/ 3450400 h 5134464"/>
              <a:gd name="connsiteX68" fmla="*/ 1203960 w 1348740"/>
              <a:gd name="connsiteY68" fmla="*/ 3473260 h 5134464"/>
              <a:gd name="connsiteX69" fmla="*/ 1196340 w 1348740"/>
              <a:gd name="connsiteY69" fmla="*/ 3496120 h 5134464"/>
              <a:gd name="connsiteX70" fmla="*/ 1173480 w 1348740"/>
              <a:gd name="connsiteY70" fmla="*/ 3541840 h 5134464"/>
              <a:gd name="connsiteX71" fmla="*/ 1158240 w 1348740"/>
              <a:gd name="connsiteY71" fmla="*/ 3564700 h 5134464"/>
              <a:gd name="connsiteX72" fmla="*/ 1150620 w 1348740"/>
              <a:gd name="connsiteY72" fmla="*/ 3587560 h 5134464"/>
              <a:gd name="connsiteX73" fmla="*/ 1120140 w 1348740"/>
              <a:gd name="connsiteY73" fmla="*/ 3633280 h 5134464"/>
              <a:gd name="connsiteX74" fmla="*/ 1104900 w 1348740"/>
              <a:gd name="connsiteY74" fmla="*/ 3656140 h 5134464"/>
              <a:gd name="connsiteX75" fmla="*/ 1074420 w 1348740"/>
              <a:gd name="connsiteY75" fmla="*/ 3724720 h 5134464"/>
              <a:gd name="connsiteX76" fmla="*/ 1066800 w 1348740"/>
              <a:gd name="connsiteY76" fmla="*/ 3747580 h 5134464"/>
              <a:gd name="connsiteX77" fmla="*/ 1051560 w 1348740"/>
              <a:gd name="connsiteY77" fmla="*/ 3770440 h 5134464"/>
              <a:gd name="connsiteX78" fmla="*/ 1036320 w 1348740"/>
              <a:gd name="connsiteY78" fmla="*/ 3816160 h 5134464"/>
              <a:gd name="connsiteX79" fmla="*/ 1005840 w 1348740"/>
              <a:gd name="connsiteY79" fmla="*/ 3861880 h 5134464"/>
              <a:gd name="connsiteX80" fmla="*/ 990600 w 1348740"/>
              <a:gd name="connsiteY80" fmla="*/ 3884740 h 5134464"/>
              <a:gd name="connsiteX81" fmla="*/ 960120 w 1348740"/>
              <a:gd name="connsiteY81" fmla="*/ 3922840 h 5134464"/>
              <a:gd name="connsiteX82" fmla="*/ 953453 w 1348740"/>
              <a:gd name="connsiteY82" fmla="*/ 3959035 h 5134464"/>
              <a:gd name="connsiteX83" fmla="*/ 923925 w 1348740"/>
              <a:gd name="connsiteY83" fmla="*/ 4000945 h 5134464"/>
              <a:gd name="connsiteX84" fmla="*/ 903447 w 1348740"/>
              <a:gd name="connsiteY84" fmla="*/ 4026186 h 5134464"/>
              <a:gd name="connsiteX85" fmla="*/ 881063 w 1348740"/>
              <a:gd name="connsiteY85" fmla="*/ 4067143 h 5134464"/>
              <a:gd name="connsiteX86" fmla="*/ 861060 w 1348740"/>
              <a:gd name="connsiteY86" fmla="*/ 4082860 h 5134464"/>
              <a:gd name="connsiteX87" fmla="*/ 853440 w 1348740"/>
              <a:gd name="connsiteY87" fmla="*/ 4105720 h 5134464"/>
              <a:gd name="connsiteX88" fmla="*/ 838200 w 1348740"/>
              <a:gd name="connsiteY88" fmla="*/ 4128580 h 5134464"/>
              <a:gd name="connsiteX89" fmla="*/ 818198 w 1348740"/>
              <a:gd name="connsiteY89" fmla="*/ 4164775 h 5134464"/>
              <a:gd name="connsiteX90" fmla="*/ 807720 w 1348740"/>
              <a:gd name="connsiteY90" fmla="*/ 4197160 h 5134464"/>
              <a:gd name="connsiteX91" fmla="*/ 800100 w 1348740"/>
              <a:gd name="connsiteY91" fmla="*/ 4220020 h 5134464"/>
              <a:gd name="connsiteX92" fmla="*/ 772954 w 1348740"/>
              <a:gd name="connsiteY92" fmla="*/ 4238118 h 5134464"/>
              <a:gd name="connsiteX93" fmla="*/ 765334 w 1348740"/>
              <a:gd name="connsiteY93" fmla="*/ 4258596 h 5134464"/>
              <a:gd name="connsiteX94" fmla="*/ 754380 w 1348740"/>
              <a:gd name="connsiteY94" fmla="*/ 4273360 h 5134464"/>
              <a:gd name="connsiteX95" fmla="*/ 739140 w 1348740"/>
              <a:gd name="connsiteY95" fmla="*/ 4296220 h 5134464"/>
              <a:gd name="connsiteX96" fmla="*/ 716280 w 1348740"/>
              <a:gd name="connsiteY96" fmla="*/ 4303840 h 5134464"/>
              <a:gd name="connsiteX97" fmla="*/ 693420 w 1348740"/>
              <a:gd name="connsiteY97" fmla="*/ 4319080 h 5134464"/>
              <a:gd name="connsiteX98" fmla="*/ 678180 w 1348740"/>
              <a:gd name="connsiteY98" fmla="*/ 4341940 h 5134464"/>
              <a:gd name="connsiteX99" fmla="*/ 655320 w 1348740"/>
              <a:gd name="connsiteY99" fmla="*/ 4357180 h 5134464"/>
              <a:gd name="connsiteX100" fmla="*/ 632460 w 1348740"/>
              <a:gd name="connsiteY100" fmla="*/ 4380040 h 5134464"/>
              <a:gd name="connsiteX101" fmla="*/ 609600 w 1348740"/>
              <a:gd name="connsiteY101" fmla="*/ 4395280 h 5134464"/>
              <a:gd name="connsiteX102" fmla="*/ 586740 w 1348740"/>
              <a:gd name="connsiteY102" fmla="*/ 4418140 h 5134464"/>
              <a:gd name="connsiteX103" fmla="*/ 571500 w 1348740"/>
              <a:gd name="connsiteY103" fmla="*/ 4441000 h 5134464"/>
              <a:gd name="connsiteX104" fmla="*/ 548640 w 1348740"/>
              <a:gd name="connsiteY104" fmla="*/ 4448620 h 5134464"/>
              <a:gd name="connsiteX105" fmla="*/ 525780 w 1348740"/>
              <a:gd name="connsiteY105" fmla="*/ 4471480 h 5134464"/>
              <a:gd name="connsiteX106" fmla="*/ 511969 w 1348740"/>
              <a:gd name="connsiteY106" fmla="*/ 4502912 h 5134464"/>
              <a:gd name="connsiteX107" fmla="*/ 477202 w 1348740"/>
              <a:gd name="connsiteY107" fmla="*/ 4536727 h 5134464"/>
              <a:gd name="connsiteX108" fmla="*/ 442436 w 1348740"/>
              <a:gd name="connsiteY108" fmla="*/ 4570540 h 5134464"/>
              <a:gd name="connsiteX109" fmla="*/ 417196 w 1348740"/>
              <a:gd name="connsiteY109" fmla="*/ 4600068 h 5134464"/>
              <a:gd name="connsiteX110" fmla="*/ 423863 w 1348740"/>
              <a:gd name="connsiteY110" fmla="*/ 4591971 h 5134464"/>
              <a:gd name="connsiteX111" fmla="*/ 385286 w 1348740"/>
              <a:gd name="connsiteY111" fmla="*/ 4621022 h 5134464"/>
              <a:gd name="connsiteX112" fmla="*/ 360522 w 1348740"/>
              <a:gd name="connsiteY112" fmla="*/ 4658170 h 5134464"/>
              <a:gd name="connsiteX113" fmla="*/ 341948 w 1348740"/>
              <a:gd name="connsiteY113" fmla="*/ 4678172 h 5134464"/>
              <a:gd name="connsiteX114" fmla="*/ 312420 w 1348740"/>
              <a:gd name="connsiteY114" fmla="*/ 4715320 h 5134464"/>
              <a:gd name="connsiteX115" fmla="*/ 278606 w 1348740"/>
              <a:gd name="connsiteY115" fmla="*/ 4738656 h 5134464"/>
              <a:gd name="connsiteX116" fmla="*/ 254794 w 1348740"/>
              <a:gd name="connsiteY116" fmla="*/ 4767231 h 5134464"/>
              <a:gd name="connsiteX117" fmla="*/ 207168 w 1348740"/>
              <a:gd name="connsiteY117" fmla="*/ 4808665 h 5134464"/>
              <a:gd name="connsiteX118" fmla="*/ 190500 w 1348740"/>
              <a:gd name="connsiteY118" fmla="*/ 4822000 h 5134464"/>
              <a:gd name="connsiteX119" fmla="*/ 180499 w 1348740"/>
              <a:gd name="connsiteY119" fmla="*/ 4852004 h 5134464"/>
              <a:gd name="connsiteX120" fmla="*/ 152400 w 1348740"/>
              <a:gd name="connsiteY120" fmla="*/ 4878674 h 5134464"/>
              <a:gd name="connsiteX121" fmla="*/ 140494 w 1348740"/>
              <a:gd name="connsiteY121" fmla="*/ 4913440 h 5134464"/>
              <a:gd name="connsiteX122" fmla="*/ 114300 w 1348740"/>
              <a:gd name="connsiteY122" fmla="*/ 4944872 h 5134464"/>
              <a:gd name="connsiteX123" fmla="*/ 99060 w 1348740"/>
              <a:gd name="connsiteY123" fmla="*/ 4982020 h 5134464"/>
              <a:gd name="connsiteX124" fmla="*/ 76200 w 1348740"/>
              <a:gd name="connsiteY124" fmla="*/ 4997260 h 5134464"/>
              <a:gd name="connsiteX125" fmla="*/ 68580 w 1348740"/>
              <a:gd name="connsiteY125" fmla="*/ 5020120 h 5134464"/>
              <a:gd name="connsiteX126" fmla="*/ 38100 w 1348740"/>
              <a:gd name="connsiteY126" fmla="*/ 5065840 h 5134464"/>
              <a:gd name="connsiteX127" fmla="*/ 22860 w 1348740"/>
              <a:gd name="connsiteY127" fmla="*/ 5111560 h 5134464"/>
              <a:gd name="connsiteX128" fmla="*/ 0 w 1348740"/>
              <a:gd name="connsiteY128" fmla="*/ 5134420 h 5134464"/>
              <a:gd name="connsiteX0" fmla="*/ 198296 w 1348740"/>
              <a:gd name="connsiteY0" fmla="*/ 0 h 5134464"/>
              <a:gd name="connsiteX1" fmla="*/ 194717 w 1348740"/>
              <a:gd name="connsiteY1" fmla="*/ 51928 h 5134464"/>
              <a:gd name="connsiteX2" fmla="*/ 210265 w 1348740"/>
              <a:gd name="connsiteY2" fmla="*/ 88555 h 5134464"/>
              <a:gd name="connsiteX3" fmla="*/ 212219 w 1348740"/>
              <a:gd name="connsiteY3" fmla="*/ 116550 h 5134464"/>
              <a:gd name="connsiteX4" fmla="*/ 235909 w 1348740"/>
              <a:gd name="connsiteY4" fmla="*/ 164402 h 5134464"/>
              <a:gd name="connsiteX5" fmla="*/ 258604 w 1348740"/>
              <a:gd name="connsiteY5" fmla="*/ 198565 h 5134464"/>
              <a:gd name="connsiteX6" fmla="*/ 290512 w 1348740"/>
              <a:gd name="connsiteY6" fmla="*/ 238094 h 5134464"/>
              <a:gd name="connsiteX7" fmla="*/ 335280 w 1348740"/>
              <a:gd name="connsiteY7" fmla="*/ 295720 h 5134464"/>
              <a:gd name="connsiteX8" fmla="*/ 373380 w 1348740"/>
              <a:gd name="connsiteY8" fmla="*/ 341440 h 5134464"/>
              <a:gd name="connsiteX9" fmla="*/ 395287 w 1348740"/>
              <a:gd name="connsiteY9" fmla="*/ 369062 h 5134464"/>
              <a:gd name="connsiteX10" fmla="*/ 411480 w 1348740"/>
              <a:gd name="connsiteY10" fmla="*/ 410020 h 5134464"/>
              <a:gd name="connsiteX11" fmla="*/ 426720 w 1348740"/>
              <a:gd name="connsiteY11" fmla="*/ 432880 h 5134464"/>
              <a:gd name="connsiteX12" fmla="*/ 449580 w 1348740"/>
              <a:gd name="connsiteY12" fmla="*/ 448120 h 5134464"/>
              <a:gd name="connsiteX13" fmla="*/ 457200 w 1348740"/>
              <a:gd name="connsiteY13" fmla="*/ 470980 h 5134464"/>
              <a:gd name="connsiteX14" fmla="*/ 480060 w 1348740"/>
              <a:gd name="connsiteY14" fmla="*/ 495268 h 5134464"/>
              <a:gd name="connsiteX15" fmla="*/ 495300 w 1348740"/>
              <a:gd name="connsiteY15" fmla="*/ 524320 h 5134464"/>
              <a:gd name="connsiteX16" fmla="*/ 525780 w 1348740"/>
              <a:gd name="connsiteY16" fmla="*/ 570040 h 5134464"/>
              <a:gd name="connsiteX17" fmla="*/ 541020 w 1348740"/>
              <a:gd name="connsiteY17" fmla="*/ 592900 h 5134464"/>
              <a:gd name="connsiteX18" fmla="*/ 563880 w 1348740"/>
              <a:gd name="connsiteY18" fmla="*/ 617665 h 5134464"/>
              <a:gd name="connsiteX19" fmla="*/ 579120 w 1348740"/>
              <a:gd name="connsiteY19" fmla="*/ 653860 h 5134464"/>
              <a:gd name="connsiteX20" fmla="*/ 609600 w 1348740"/>
              <a:gd name="connsiteY20" fmla="*/ 699580 h 5134464"/>
              <a:gd name="connsiteX21" fmla="*/ 645318 w 1348740"/>
              <a:gd name="connsiteY21" fmla="*/ 746728 h 5134464"/>
              <a:gd name="connsiteX22" fmla="*/ 677227 w 1348740"/>
              <a:gd name="connsiteY22" fmla="*/ 776732 h 5134464"/>
              <a:gd name="connsiteX23" fmla="*/ 718185 w 1348740"/>
              <a:gd name="connsiteY23" fmla="*/ 816738 h 5134464"/>
              <a:gd name="connsiteX24" fmla="*/ 750094 w 1348740"/>
              <a:gd name="connsiteY24" fmla="*/ 858171 h 5134464"/>
              <a:gd name="connsiteX25" fmla="*/ 746760 w 1348740"/>
              <a:gd name="connsiteY25" fmla="*/ 851980 h 5134464"/>
              <a:gd name="connsiteX26" fmla="*/ 787718 w 1348740"/>
              <a:gd name="connsiteY26" fmla="*/ 881031 h 5134464"/>
              <a:gd name="connsiteX27" fmla="*/ 815340 w 1348740"/>
              <a:gd name="connsiteY27" fmla="*/ 912940 h 5134464"/>
              <a:gd name="connsiteX28" fmla="*/ 833914 w 1348740"/>
              <a:gd name="connsiteY28" fmla="*/ 941992 h 5134464"/>
              <a:gd name="connsiteX29" fmla="*/ 861060 w 1348740"/>
              <a:gd name="connsiteY29" fmla="*/ 981520 h 5134464"/>
              <a:gd name="connsiteX30" fmla="*/ 868680 w 1348740"/>
              <a:gd name="connsiteY30" fmla="*/ 1004380 h 5134464"/>
              <a:gd name="connsiteX31" fmla="*/ 900589 w 1348740"/>
              <a:gd name="connsiteY31" fmla="*/ 1043909 h 5134464"/>
              <a:gd name="connsiteX32" fmla="*/ 957739 w 1348740"/>
              <a:gd name="connsiteY32" fmla="*/ 1100583 h 5134464"/>
              <a:gd name="connsiteX33" fmla="*/ 990600 w 1348740"/>
              <a:gd name="connsiteY33" fmla="*/ 1149160 h 5134464"/>
              <a:gd name="connsiteX34" fmla="*/ 1021080 w 1348740"/>
              <a:gd name="connsiteY34" fmla="*/ 1194880 h 5134464"/>
              <a:gd name="connsiteX35" fmla="*/ 1036320 w 1348740"/>
              <a:gd name="connsiteY35" fmla="*/ 1240600 h 5134464"/>
              <a:gd name="connsiteX36" fmla="*/ 1074420 w 1348740"/>
              <a:gd name="connsiteY36" fmla="*/ 1286320 h 5134464"/>
              <a:gd name="connsiteX37" fmla="*/ 1097280 w 1348740"/>
              <a:gd name="connsiteY37" fmla="*/ 1332040 h 5134464"/>
              <a:gd name="connsiteX38" fmla="*/ 1112520 w 1348740"/>
              <a:gd name="connsiteY38" fmla="*/ 1377760 h 5134464"/>
              <a:gd name="connsiteX39" fmla="*/ 1127760 w 1348740"/>
              <a:gd name="connsiteY39" fmla="*/ 1400620 h 5134464"/>
              <a:gd name="connsiteX40" fmla="*/ 1143000 w 1348740"/>
              <a:gd name="connsiteY40" fmla="*/ 1453960 h 5134464"/>
              <a:gd name="connsiteX41" fmla="*/ 1158240 w 1348740"/>
              <a:gd name="connsiteY41" fmla="*/ 1499680 h 5134464"/>
              <a:gd name="connsiteX42" fmla="*/ 1190149 w 1348740"/>
              <a:gd name="connsiteY42" fmla="*/ 1548257 h 5134464"/>
              <a:gd name="connsiteX43" fmla="*/ 1228725 w 1348740"/>
              <a:gd name="connsiteY43" fmla="*/ 1621600 h 5134464"/>
              <a:gd name="connsiteX44" fmla="*/ 1234440 w 1348740"/>
              <a:gd name="connsiteY44" fmla="*/ 1644460 h 5134464"/>
              <a:gd name="connsiteX45" fmla="*/ 1251585 w 1348740"/>
              <a:gd name="connsiteY45" fmla="*/ 1676845 h 5134464"/>
              <a:gd name="connsiteX46" fmla="*/ 1260634 w 1348740"/>
              <a:gd name="connsiteY46" fmla="*/ 1696371 h 5134464"/>
              <a:gd name="connsiteX47" fmla="*/ 1273969 w 1348740"/>
              <a:gd name="connsiteY47" fmla="*/ 1736852 h 5134464"/>
              <a:gd name="connsiteX48" fmla="*/ 1285875 w 1348740"/>
              <a:gd name="connsiteY48" fmla="*/ 1784477 h 5134464"/>
              <a:gd name="connsiteX49" fmla="*/ 1303020 w 1348740"/>
              <a:gd name="connsiteY49" fmla="*/ 1873060 h 5134464"/>
              <a:gd name="connsiteX50" fmla="*/ 1310640 w 1348740"/>
              <a:gd name="connsiteY50" fmla="*/ 1895920 h 5134464"/>
              <a:gd name="connsiteX51" fmla="*/ 1318260 w 1348740"/>
              <a:gd name="connsiteY51" fmla="*/ 1934020 h 5134464"/>
              <a:gd name="connsiteX52" fmla="*/ 1325880 w 1348740"/>
              <a:gd name="connsiteY52" fmla="*/ 1956880 h 5134464"/>
              <a:gd name="connsiteX53" fmla="*/ 1333500 w 1348740"/>
              <a:gd name="connsiteY53" fmla="*/ 2002600 h 5134464"/>
              <a:gd name="connsiteX54" fmla="*/ 1341120 w 1348740"/>
              <a:gd name="connsiteY54" fmla="*/ 2033080 h 5134464"/>
              <a:gd name="connsiteX55" fmla="*/ 1348740 w 1348740"/>
              <a:gd name="connsiteY55" fmla="*/ 2482660 h 5134464"/>
              <a:gd name="connsiteX56" fmla="*/ 1341120 w 1348740"/>
              <a:gd name="connsiteY56" fmla="*/ 2802700 h 5134464"/>
              <a:gd name="connsiteX57" fmla="*/ 1333023 w 1348740"/>
              <a:gd name="connsiteY57" fmla="*/ 2853183 h 5134464"/>
              <a:gd name="connsiteX58" fmla="*/ 1332072 w 1348740"/>
              <a:gd name="connsiteY58" fmla="*/ 2880806 h 5134464"/>
              <a:gd name="connsiteX59" fmla="*/ 1319688 w 1348740"/>
              <a:gd name="connsiteY59" fmla="*/ 2904141 h 5134464"/>
              <a:gd name="connsiteX60" fmla="*/ 1316831 w 1348740"/>
              <a:gd name="connsiteY60" fmla="*/ 2929859 h 5134464"/>
              <a:gd name="connsiteX61" fmla="*/ 1309212 w 1348740"/>
              <a:gd name="connsiteY61" fmla="*/ 2997010 h 5134464"/>
              <a:gd name="connsiteX62" fmla="*/ 1280160 w 1348740"/>
              <a:gd name="connsiteY62" fmla="*/ 3137980 h 5134464"/>
              <a:gd name="connsiteX63" fmla="*/ 1264920 w 1348740"/>
              <a:gd name="connsiteY63" fmla="*/ 3221800 h 5134464"/>
              <a:gd name="connsiteX64" fmla="*/ 1249680 w 1348740"/>
              <a:gd name="connsiteY64" fmla="*/ 3282760 h 5134464"/>
              <a:gd name="connsiteX65" fmla="*/ 1232535 w 1348740"/>
              <a:gd name="connsiteY65" fmla="*/ 3353721 h 5134464"/>
              <a:gd name="connsiteX66" fmla="*/ 1224915 w 1348740"/>
              <a:gd name="connsiteY66" fmla="*/ 3405157 h 5134464"/>
              <a:gd name="connsiteX67" fmla="*/ 1211580 w 1348740"/>
              <a:gd name="connsiteY67" fmla="*/ 3450400 h 5134464"/>
              <a:gd name="connsiteX68" fmla="*/ 1203960 w 1348740"/>
              <a:gd name="connsiteY68" fmla="*/ 3473260 h 5134464"/>
              <a:gd name="connsiteX69" fmla="*/ 1196340 w 1348740"/>
              <a:gd name="connsiteY69" fmla="*/ 3496120 h 5134464"/>
              <a:gd name="connsiteX70" fmla="*/ 1173480 w 1348740"/>
              <a:gd name="connsiteY70" fmla="*/ 3541840 h 5134464"/>
              <a:gd name="connsiteX71" fmla="*/ 1158240 w 1348740"/>
              <a:gd name="connsiteY71" fmla="*/ 3564700 h 5134464"/>
              <a:gd name="connsiteX72" fmla="*/ 1150620 w 1348740"/>
              <a:gd name="connsiteY72" fmla="*/ 3587560 h 5134464"/>
              <a:gd name="connsiteX73" fmla="*/ 1120140 w 1348740"/>
              <a:gd name="connsiteY73" fmla="*/ 3633280 h 5134464"/>
              <a:gd name="connsiteX74" fmla="*/ 1104900 w 1348740"/>
              <a:gd name="connsiteY74" fmla="*/ 3656140 h 5134464"/>
              <a:gd name="connsiteX75" fmla="*/ 1074420 w 1348740"/>
              <a:gd name="connsiteY75" fmla="*/ 3724720 h 5134464"/>
              <a:gd name="connsiteX76" fmla="*/ 1066800 w 1348740"/>
              <a:gd name="connsiteY76" fmla="*/ 3747580 h 5134464"/>
              <a:gd name="connsiteX77" fmla="*/ 1051560 w 1348740"/>
              <a:gd name="connsiteY77" fmla="*/ 3770440 h 5134464"/>
              <a:gd name="connsiteX78" fmla="*/ 1036320 w 1348740"/>
              <a:gd name="connsiteY78" fmla="*/ 3816160 h 5134464"/>
              <a:gd name="connsiteX79" fmla="*/ 1005840 w 1348740"/>
              <a:gd name="connsiteY79" fmla="*/ 3861880 h 5134464"/>
              <a:gd name="connsiteX80" fmla="*/ 990600 w 1348740"/>
              <a:gd name="connsiteY80" fmla="*/ 3884740 h 5134464"/>
              <a:gd name="connsiteX81" fmla="*/ 960120 w 1348740"/>
              <a:gd name="connsiteY81" fmla="*/ 3922840 h 5134464"/>
              <a:gd name="connsiteX82" fmla="*/ 953453 w 1348740"/>
              <a:gd name="connsiteY82" fmla="*/ 3959035 h 5134464"/>
              <a:gd name="connsiteX83" fmla="*/ 923925 w 1348740"/>
              <a:gd name="connsiteY83" fmla="*/ 4000945 h 5134464"/>
              <a:gd name="connsiteX84" fmla="*/ 903447 w 1348740"/>
              <a:gd name="connsiteY84" fmla="*/ 4026186 h 5134464"/>
              <a:gd name="connsiteX85" fmla="*/ 881063 w 1348740"/>
              <a:gd name="connsiteY85" fmla="*/ 4067143 h 5134464"/>
              <a:gd name="connsiteX86" fmla="*/ 861060 w 1348740"/>
              <a:gd name="connsiteY86" fmla="*/ 4082860 h 5134464"/>
              <a:gd name="connsiteX87" fmla="*/ 853440 w 1348740"/>
              <a:gd name="connsiteY87" fmla="*/ 4105720 h 5134464"/>
              <a:gd name="connsiteX88" fmla="*/ 838200 w 1348740"/>
              <a:gd name="connsiteY88" fmla="*/ 4128580 h 5134464"/>
              <a:gd name="connsiteX89" fmla="*/ 818198 w 1348740"/>
              <a:gd name="connsiteY89" fmla="*/ 4164775 h 5134464"/>
              <a:gd name="connsiteX90" fmla="*/ 807720 w 1348740"/>
              <a:gd name="connsiteY90" fmla="*/ 4197160 h 5134464"/>
              <a:gd name="connsiteX91" fmla="*/ 800100 w 1348740"/>
              <a:gd name="connsiteY91" fmla="*/ 4220020 h 5134464"/>
              <a:gd name="connsiteX92" fmla="*/ 772954 w 1348740"/>
              <a:gd name="connsiteY92" fmla="*/ 4238118 h 5134464"/>
              <a:gd name="connsiteX93" fmla="*/ 765334 w 1348740"/>
              <a:gd name="connsiteY93" fmla="*/ 4258596 h 5134464"/>
              <a:gd name="connsiteX94" fmla="*/ 754380 w 1348740"/>
              <a:gd name="connsiteY94" fmla="*/ 4273360 h 5134464"/>
              <a:gd name="connsiteX95" fmla="*/ 739140 w 1348740"/>
              <a:gd name="connsiteY95" fmla="*/ 4296220 h 5134464"/>
              <a:gd name="connsiteX96" fmla="*/ 716280 w 1348740"/>
              <a:gd name="connsiteY96" fmla="*/ 4303840 h 5134464"/>
              <a:gd name="connsiteX97" fmla="*/ 693420 w 1348740"/>
              <a:gd name="connsiteY97" fmla="*/ 4319080 h 5134464"/>
              <a:gd name="connsiteX98" fmla="*/ 678180 w 1348740"/>
              <a:gd name="connsiteY98" fmla="*/ 4341940 h 5134464"/>
              <a:gd name="connsiteX99" fmla="*/ 655320 w 1348740"/>
              <a:gd name="connsiteY99" fmla="*/ 4357180 h 5134464"/>
              <a:gd name="connsiteX100" fmla="*/ 632460 w 1348740"/>
              <a:gd name="connsiteY100" fmla="*/ 4380040 h 5134464"/>
              <a:gd name="connsiteX101" fmla="*/ 609600 w 1348740"/>
              <a:gd name="connsiteY101" fmla="*/ 4395280 h 5134464"/>
              <a:gd name="connsiteX102" fmla="*/ 586740 w 1348740"/>
              <a:gd name="connsiteY102" fmla="*/ 4418140 h 5134464"/>
              <a:gd name="connsiteX103" fmla="*/ 571500 w 1348740"/>
              <a:gd name="connsiteY103" fmla="*/ 4441000 h 5134464"/>
              <a:gd name="connsiteX104" fmla="*/ 548640 w 1348740"/>
              <a:gd name="connsiteY104" fmla="*/ 4448620 h 5134464"/>
              <a:gd name="connsiteX105" fmla="*/ 525780 w 1348740"/>
              <a:gd name="connsiteY105" fmla="*/ 4471480 h 5134464"/>
              <a:gd name="connsiteX106" fmla="*/ 511969 w 1348740"/>
              <a:gd name="connsiteY106" fmla="*/ 4502912 h 5134464"/>
              <a:gd name="connsiteX107" fmla="*/ 477202 w 1348740"/>
              <a:gd name="connsiteY107" fmla="*/ 4536727 h 5134464"/>
              <a:gd name="connsiteX108" fmla="*/ 442436 w 1348740"/>
              <a:gd name="connsiteY108" fmla="*/ 4570540 h 5134464"/>
              <a:gd name="connsiteX109" fmla="*/ 417196 w 1348740"/>
              <a:gd name="connsiteY109" fmla="*/ 4600068 h 5134464"/>
              <a:gd name="connsiteX110" fmla="*/ 423863 w 1348740"/>
              <a:gd name="connsiteY110" fmla="*/ 4591971 h 5134464"/>
              <a:gd name="connsiteX111" fmla="*/ 385286 w 1348740"/>
              <a:gd name="connsiteY111" fmla="*/ 4621022 h 5134464"/>
              <a:gd name="connsiteX112" fmla="*/ 360522 w 1348740"/>
              <a:gd name="connsiteY112" fmla="*/ 4658170 h 5134464"/>
              <a:gd name="connsiteX113" fmla="*/ 341948 w 1348740"/>
              <a:gd name="connsiteY113" fmla="*/ 4678172 h 5134464"/>
              <a:gd name="connsiteX114" fmla="*/ 312420 w 1348740"/>
              <a:gd name="connsiteY114" fmla="*/ 4715320 h 5134464"/>
              <a:gd name="connsiteX115" fmla="*/ 278606 w 1348740"/>
              <a:gd name="connsiteY115" fmla="*/ 4738656 h 5134464"/>
              <a:gd name="connsiteX116" fmla="*/ 254794 w 1348740"/>
              <a:gd name="connsiteY116" fmla="*/ 4767231 h 5134464"/>
              <a:gd name="connsiteX117" fmla="*/ 207168 w 1348740"/>
              <a:gd name="connsiteY117" fmla="*/ 4808665 h 5134464"/>
              <a:gd name="connsiteX118" fmla="*/ 190500 w 1348740"/>
              <a:gd name="connsiteY118" fmla="*/ 4822000 h 5134464"/>
              <a:gd name="connsiteX119" fmla="*/ 180499 w 1348740"/>
              <a:gd name="connsiteY119" fmla="*/ 4852004 h 5134464"/>
              <a:gd name="connsiteX120" fmla="*/ 152400 w 1348740"/>
              <a:gd name="connsiteY120" fmla="*/ 4878674 h 5134464"/>
              <a:gd name="connsiteX121" fmla="*/ 140494 w 1348740"/>
              <a:gd name="connsiteY121" fmla="*/ 4913440 h 5134464"/>
              <a:gd name="connsiteX122" fmla="*/ 114300 w 1348740"/>
              <a:gd name="connsiteY122" fmla="*/ 4944872 h 5134464"/>
              <a:gd name="connsiteX123" fmla="*/ 99060 w 1348740"/>
              <a:gd name="connsiteY123" fmla="*/ 4982020 h 5134464"/>
              <a:gd name="connsiteX124" fmla="*/ 76200 w 1348740"/>
              <a:gd name="connsiteY124" fmla="*/ 4997260 h 5134464"/>
              <a:gd name="connsiteX125" fmla="*/ 68580 w 1348740"/>
              <a:gd name="connsiteY125" fmla="*/ 5020120 h 5134464"/>
              <a:gd name="connsiteX126" fmla="*/ 38100 w 1348740"/>
              <a:gd name="connsiteY126" fmla="*/ 5065840 h 5134464"/>
              <a:gd name="connsiteX127" fmla="*/ 22860 w 1348740"/>
              <a:gd name="connsiteY127" fmla="*/ 5111560 h 5134464"/>
              <a:gd name="connsiteX128" fmla="*/ 0 w 1348740"/>
              <a:gd name="connsiteY128" fmla="*/ 5134420 h 5134464"/>
              <a:gd name="connsiteX0" fmla="*/ 198296 w 1348740"/>
              <a:gd name="connsiteY0" fmla="*/ 0 h 5134464"/>
              <a:gd name="connsiteX1" fmla="*/ 194717 w 1348740"/>
              <a:gd name="connsiteY1" fmla="*/ 51928 h 5134464"/>
              <a:gd name="connsiteX2" fmla="*/ 210265 w 1348740"/>
              <a:gd name="connsiteY2" fmla="*/ 88555 h 5134464"/>
              <a:gd name="connsiteX3" fmla="*/ 219404 w 1348740"/>
              <a:gd name="connsiteY3" fmla="*/ 114294 h 5134464"/>
              <a:gd name="connsiteX4" fmla="*/ 235909 w 1348740"/>
              <a:gd name="connsiteY4" fmla="*/ 164402 h 5134464"/>
              <a:gd name="connsiteX5" fmla="*/ 258604 w 1348740"/>
              <a:gd name="connsiteY5" fmla="*/ 198565 h 5134464"/>
              <a:gd name="connsiteX6" fmla="*/ 290512 w 1348740"/>
              <a:gd name="connsiteY6" fmla="*/ 238094 h 5134464"/>
              <a:gd name="connsiteX7" fmla="*/ 335280 w 1348740"/>
              <a:gd name="connsiteY7" fmla="*/ 295720 h 5134464"/>
              <a:gd name="connsiteX8" fmla="*/ 373380 w 1348740"/>
              <a:gd name="connsiteY8" fmla="*/ 341440 h 5134464"/>
              <a:gd name="connsiteX9" fmla="*/ 395287 w 1348740"/>
              <a:gd name="connsiteY9" fmla="*/ 369062 h 5134464"/>
              <a:gd name="connsiteX10" fmla="*/ 411480 w 1348740"/>
              <a:gd name="connsiteY10" fmla="*/ 410020 h 5134464"/>
              <a:gd name="connsiteX11" fmla="*/ 426720 w 1348740"/>
              <a:gd name="connsiteY11" fmla="*/ 432880 h 5134464"/>
              <a:gd name="connsiteX12" fmla="*/ 449580 w 1348740"/>
              <a:gd name="connsiteY12" fmla="*/ 448120 h 5134464"/>
              <a:gd name="connsiteX13" fmla="*/ 457200 w 1348740"/>
              <a:gd name="connsiteY13" fmla="*/ 470980 h 5134464"/>
              <a:gd name="connsiteX14" fmla="*/ 480060 w 1348740"/>
              <a:gd name="connsiteY14" fmla="*/ 495268 h 5134464"/>
              <a:gd name="connsiteX15" fmla="*/ 495300 w 1348740"/>
              <a:gd name="connsiteY15" fmla="*/ 524320 h 5134464"/>
              <a:gd name="connsiteX16" fmla="*/ 525780 w 1348740"/>
              <a:gd name="connsiteY16" fmla="*/ 570040 h 5134464"/>
              <a:gd name="connsiteX17" fmla="*/ 541020 w 1348740"/>
              <a:gd name="connsiteY17" fmla="*/ 592900 h 5134464"/>
              <a:gd name="connsiteX18" fmla="*/ 563880 w 1348740"/>
              <a:gd name="connsiteY18" fmla="*/ 617665 h 5134464"/>
              <a:gd name="connsiteX19" fmla="*/ 579120 w 1348740"/>
              <a:gd name="connsiteY19" fmla="*/ 653860 h 5134464"/>
              <a:gd name="connsiteX20" fmla="*/ 609600 w 1348740"/>
              <a:gd name="connsiteY20" fmla="*/ 699580 h 5134464"/>
              <a:gd name="connsiteX21" fmla="*/ 645318 w 1348740"/>
              <a:gd name="connsiteY21" fmla="*/ 746728 h 5134464"/>
              <a:gd name="connsiteX22" fmla="*/ 677227 w 1348740"/>
              <a:gd name="connsiteY22" fmla="*/ 776732 h 5134464"/>
              <a:gd name="connsiteX23" fmla="*/ 718185 w 1348740"/>
              <a:gd name="connsiteY23" fmla="*/ 816738 h 5134464"/>
              <a:gd name="connsiteX24" fmla="*/ 750094 w 1348740"/>
              <a:gd name="connsiteY24" fmla="*/ 858171 h 5134464"/>
              <a:gd name="connsiteX25" fmla="*/ 746760 w 1348740"/>
              <a:gd name="connsiteY25" fmla="*/ 851980 h 5134464"/>
              <a:gd name="connsiteX26" fmla="*/ 787718 w 1348740"/>
              <a:gd name="connsiteY26" fmla="*/ 881031 h 5134464"/>
              <a:gd name="connsiteX27" fmla="*/ 815340 w 1348740"/>
              <a:gd name="connsiteY27" fmla="*/ 912940 h 5134464"/>
              <a:gd name="connsiteX28" fmla="*/ 833914 w 1348740"/>
              <a:gd name="connsiteY28" fmla="*/ 941992 h 5134464"/>
              <a:gd name="connsiteX29" fmla="*/ 861060 w 1348740"/>
              <a:gd name="connsiteY29" fmla="*/ 981520 h 5134464"/>
              <a:gd name="connsiteX30" fmla="*/ 868680 w 1348740"/>
              <a:gd name="connsiteY30" fmla="*/ 1004380 h 5134464"/>
              <a:gd name="connsiteX31" fmla="*/ 900589 w 1348740"/>
              <a:gd name="connsiteY31" fmla="*/ 1043909 h 5134464"/>
              <a:gd name="connsiteX32" fmla="*/ 957739 w 1348740"/>
              <a:gd name="connsiteY32" fmla="*/ 1100583 h 5134464"/>
              <a:gd name="connsiteX33" fmla="*/ 990600 w 1348740"/>
              <a:gd name="connsiteY33" fmla="*/ 1149160 h 5134464"/>
              <a:gd name="connsiteX34" fmla="*/ 1021080 w 1348740"/>
              <a:gd name="connsiteY34" fmla="*/ 1194880 h 5134464"/>
              <a:gd name="connsiteX35" fmla="*/ 1036320 w 1348740"/>
              <a:gd name="connsiteY35" fmla="*/ 1240600 h 5134464"/>
              <a:gd name="connsiteX36" fmla="*/ 1074420 w 1348740"/>
              <a:gd name="connsiteY36" fmla="*/ 1286320 h 5134464"/>
              <a:gd name="connsiteX37" fmla="*/ 1097280 w 1348740"/>
              <a:gd name="connsiteY37" fmla="*/ 1332040 h 5134464"/>
              <a:gd name="connsiteX38" fmla="*/ 1112520 w 1348740"/>
              <a:gd name="connsiteY38" fmla="*/ 1377760 h 5134464"/>
              <a:gd name="connsiteX39" fmla="*/ 1127760 w 1348740"/>
              <a:gd name="connsiteY39" fmla="*/ 1400620 h 5134464"/>
              <a:gd name="connsiteX40" fmla="*/ 1143000 w 1348740"/>
              <a:gd name="connsiteY40" fmla="*/ 1453960 h 5134464"/>
              <a:gd name="connsiteX41" fmla="*/ 1158240 w 1348740"/>
              <a:gd name="connsiteY41" fmla="*/ 1499680 h 5134464"/>
              <a:gd name="connsiteX42" fmla="*/ 1190149 w 1348740"/>
              <a:gd name="connsiteY42" fmla="*/ 1548257 h 5134464"/>
              <a:gd name="connsiteX43" fmla="*/ 1228725 w 1348740"/>
              <a:gd name="connsiteY43" fmla="*/ 1621600 h 5134464"/>
              <a:gd name="connsiteX44" fmla="*/ 1234440 w 1348740"/>
              <a:gd name="connsiteY44" fmla="*/ 1644460 h 5134464"/>
              <a:gd name="connsiteX45" fmla="*/ 1251585 w 1348740"/>
              <a:gd name="connsiteY45" fmla="*/ 1676845 h 5134464"/>
              <a:gd name="connsiteX46" fmla="*/ 1260634 w 1348740"/>
              <a:gd name="connsiteY46" fmla="*/ 1696371 h 5134464"/>
              <a:gd name="connsiteX47" fmla="*/ 1273969 w 1348740"/>
              <a:gd name="connsiteY47" fmla="*/ 1736852 h 5134464"/>
              <a:gd name="connsiteX48" fmla="*/ 1285875 w 1348740"/>
              <a:gd name="connsiteY48" fmla="*/ 1784477 h 5134464"/>
              <a:gd name="connsiteX49" fmla="*/ 1303020 w 1348740"/>
              <a:gd name="connsiteY49" fmla="*/ 1873060 h 5134464"/>
              <a:gd name="connsiteX50" fmla="*/ 1310640 w 1348740"/>
              <a:gd name="connsiteY50" fmla="*/ 1895920 h 5134464"/>
              <a:gd name="connsiteX51" fmla="*/ 1318260 w 1348740"/>
              <a:gd name="connsiteY51" fmla="*/ 1934020 h 5134464"/>
              <a:gd name="connsiteX52" fmla="*/ 1325880 w 1348740"/>
              <a:gd name="connsiteY52" fmla="*/ 1956880 h 5134464"/>
              <a:gd name="connsiteX53" fmla="*/ 1333500 w 1348740"/>
              <a:gd name="connsiteY53" fmla="*/ 2002600 h 5134464"/>
              <a:gd name="connsiteX54" fmla="*/ 1341120 w 1348740"/>
              <a:gd name="connsiteY54" fmla="*/ 2033080 h 5134464"/>
              <a:gd name="connsiteX55" fmla="*/ 1348740 w 1348740"/>
              <a:gd name="connsiteY55" fmla="*/ 2482660 h 5134464"/>
              <a:gd name="connsiteX56" fmla="*/ 1341120 w 1348740"/>
              <a:gd name="connsiteY56" fmla="*/ 2802700 h 5134464"/>
              <a:gd name="connsiteX57" fmla="*/ 1333023 w 1348740"/>
              <a:gd name="connsiteY57" fmla="*/ 2853183 h 5134464"/>
              <a:gd name="connsiteX58" fmla="*/ 1332072 w 1348740"/>
              <a:gd name="connsiteY58" fmla="*/ 2880806 h 5134464"/>
              <a:gd name="connsiteX59" fmla="*/ 1319688 w 1348740"/>
              <a:gd name="connsiteY59" fmla="*/ 2904141 h 5134464"/>
              <a:gd name="connsiteX60" fmla="*/ 1316831 w 1348740"/>
              <a:gd name="connsiteY60" fmla="*/ 2929859 h 5134464"/>
              <a:gd name="connsiteX61" fmla="*/ 1309212 w 1348740"/>
              <a:gd name="connsiteY61" fmla="*/ 2997010 h 5134464"/>
              <a:gd name="connsiteX62" fmla="*/ 1280160 w 1348740"/>
              <a:gd name="connsiteY62" fmla="*/ 3137980 h 5134464"/>
              <a:gd name="connsiteX63" fmla="*/ 1264920 w 1348740"/>
              <a:gd name="connsiteY63" fmla="*/ 3221800 h 5134464"/>
              <a:gd name="connsiteX64" fmla="*/ 1249680 w 1348740"/>
              <a:gd name="connsiteY64" fmla="*/ 3282760 h 5134464"/>
              <a:gd name="connsiteX65" fmla="*/ 1232535 w 1348740"/>
              <a:gd name="connsiteY65" fmla="*/ 3353721 h 5134464"/>
              <a:gd name="connsiteX66" fmla="*/ 1224915 w 1348740"/>
              <a:gd name="connsiteY66" fmla="*/ 3405157 h 5134464"/>
              <a:gd name="connsiteX67" fmla="*/ 1211580 w 1348740"/>
              <a:gd name="connsiteY67" fmla="*/ 3450400 h 5134464"/>
              <a:gd name="connsiteX68" fmla="*/ 1203960 w 1348740"/>
              <a:gd name="connsiteY68" fmla="*/ 3473260 h 5134464"/>
              <a:gd name="connsiteX69" fmla="*/ 1196340 w 1348740"/>
              <a:gd name="connsiteY69" fmla="*/ 3496120 h 5134464"/>
              <a:gd name="connsiteX70" fmla="*/ 1173480 w 1348740"/>
              <a:gd name="connsiteY70" fmla="*/ 3541840 h 5134464"/>
              <a:gd name="connsiteX71" fmla="*/ 1158240 w 1348740"/>
              <a:gd name="connsiteY71" fmla="*/ 3564700 h 5134464"/>
              <a:gd name="connsiteX72" fmla="*/ 1150620 w 1348740"/>
              <a:gd name="connsiteY72" fmla="*/ 3587560 h 5134464"/>
              <a:gd name="connsiteX73" fmla="*/ 1120140 w 1348740"/>
              <a:gd name="connsiteY73" fmla="*/ 3633280 h 5134464"/>
              <a:gd name="connsiteX74" fmla="*/ 1104900 w 1348740"/>
              <a:gd name="connsiteY74" fmla="*/ 3656140 h 5134464"/>
              <a:gd name="connsiteX75" fmla="*/ 1074420 w 1348740"/>
              <a:gd name="connsiteY75" fmla="*/ 3724720 h 5134464"/>
              <a:gd name="connsiteX76" fmla="*/ 1066800 w 1348740"/>
              <a:gd name="connsiteY76" fmla="*/ 3747580 h 5134464"/>
              <a:gd name="connsiteX77" fmla="*/ 1051560 w 1348740"/>
              <a:gd name="connsiteY77" fmla="*/ 3770440 h 5134464"/>
              <a:gd name="connsiteX78" fmla="*/ 1036320 w 1348740"/>
              <a:gd name="connsiteY78" fmla="*/ 3816160 h 5134464"/>
              <a:gd name="connsiteX79" fmla="*/ 1005840 w 1348740"/>
              <a:gd name="connsiteY79" fmla="*/ 3861880 h 5134464"/>
              <a:gd name="connsiteX80" fmla="*/ 990600 w 1348740"/>
              <a:gd name="connsiteY80" fmla="*/ 3884740 h 5134464"/>
              <a:gd name="connsiteX81" fmla="*/ 960120 w 1348740"/>
              <a:gd name="connsiteY81" fmla="*/ 3922840 h 5134464"/>
              <a:gd name="connsiteX82" fmla="*/ 953453 w 1348740"/>
              <a:gd name="connsiteY82" fmla="*/ 3959035 h 5134464"/>
              <a:gd name="connsiteX83" fmla="*/ 923925 w 1348740"/>
              <a:gd name="connsiteY83" fmla="*/ 4000945 h 5134464"/>
              <a:gd name="connsiteX84" fmla="*/ 903447 w 1348740"/>
              <a:gd name="connsiteY84" fmla="*/ 4026186 h 5134464"/>
              <a:gd name="connsiteX85" fmla="*/ 881063 w 1348740"/>
              <a:gd name="connsiteY85" fmla="*/ 4067143 h 5134464"/>
              <a:gd name="connsiteX86" fmla="*/ 861060 w 1348740"/>
              <a:gd name="connsiteY86" fmla="*/ 4082860 h 5134464"/>
              <a:gd name="connsiteX87" fmla="*/ 853440 w 1348740"/>
              <a:gd name="connsiteY87" fmla="*/ 4105720 h 5134464"/>
              <a:gd name="connsiteX88" fmla="*/ 838200 w 1348740"/>
              <a:gd name="connsiteY88" fmla="*/ 4128580 h 5134464"/>
              <a:gd name="connsiteX89" fmla="*/ 818198 w 1348740"/>
              <a:gd name="connsiteY89" fmla="*/ 4164775 h 5134464"/>
              <a:gd name="connsiteX90" fmla="*/ 807720 w 1348740"/>
              <a:gd name="connsiteY90" fmla="*/ 4197160 h 5134464"/>
              <a:gd name="connsiteX91" fmla="*/ 800100 w 1348740"/>
              <a:gd name="connsiteY91" fmla="*/ 4220020 h 5134464"/>
              <a:gd name="connsiteX92" fmla="*/ 772954 w 1348740"/>
              <a:gd name="connsiteY92" fmla="*/ 4238118 h 5134464"/>
              <a:gd name="connsiteX93" fmla="*/ 765334 w 1348740"/>
              <a:gd name="connsiteY93" fmla="*/ 4258596 h 5134464"/>
              <a:gd name="connsiteX94" fmla="*/ 754380 w 1348740"/>
              <a:gd name="connsiteY94" fmla="*/ 4273360 h 5134464"/>
              <a:gd name="connsiteX95" fmla="*/ 739140 w 1348740"/>
              <a:gd name="connsiteY95" fmla="*/ 4296220 h 5134464"/>
              <a:gd name="connsiteX96" fmla="*/ 716280 w 1348740"/>
              <a:gd name="connsiteY96" fmla="*/ 4303840 h 5134464"/>
              <a:gd name="connsiteX97" fmla="*/ 693420 w 1348740"/>
              <a:gd name="connsiteY97" fmla="*/ 4319080 h 5134464"/>
              <a:gd name="connsiteX98" fmla="*/ 678180 w 1348740"/>
              <a:gd name="connsiteY98" fmla="*/ 4341940 h 5134464"/>
              <a:gd name="connsiteX99" fmla="*/ 655320 w 1348740"/>
              <a:gd name="connsiteY99" fmla="*/ 4357180 h 5134464"/>
              <a:gd name="connsiteX100" fmla="*/ 632460 w 1348740"/>
              <a:gd name="connsiteY100" fmla="*/ 4380040 h 5134464"/>
              <a:gd name="connsiteX101" fmla="*/ 609600 w 1348740"/>
              <a:gd name="connsiteY101" fmla="*/ 4395280 h 5134464"/>
              <a:gd name="connsiteX102" fmla="*/ 586740 w 1348740"/>
              <a:gd name="connsiteY102" fmla="*/ 4418140 h 5134464"/>
              <a:gd name="connsiteX103" fmla="*/ 571500 w 1348740"/>
              <a:gd name="connsiteY103" fmla="*/ 4441000 h 5134464"/>
              <a:gd name="connsiteX104" fmla="*/ 548640 w 1348740"/>
              <a:gd name="connsiteY104" fmla="*/ 4448620 h 5134464"/>
              <a:gd name="connsiteX105" fmla="*/ 525780 w 1348740"/>
              <a:gd name="connsiteY105" fmla="*/ 4471480 h 5134464"/>
              <a:gd name="connsiteX106" fmla="*/ 511969 w 1348740"/>
              <a:gd name="connsiteY106" fmla="*/ 4502912 h 5134464"/>
              <a:gd name="connsiteX107" fmla="*/ 477202 w 1348740"/>
              <a:gd name="connsiteY107" fmla="*/ 4536727 h 5134464"/>
              <a:gd name="connsiteX108" fmla="*/ 442436 w 1348740"/>
              <a:gd name="connsiteY108" fmla="*/ 4570540 h 5134464"/>
              <a:gd name="connsiteX109" fmla="*/ 417196 w 1348740"/>
              <a:gd name="connsiteY109" fmla="*/ 4600068 h 5134464"/>
              <a:gd name="connsiteX110" fmla="*/ 423863 w 1348740"/>
              <a:gd name="connsiteY110" fmla="*/ 4591971 h 5134464"/>
              <a:gd name="connsiteX111" fmla="*/ 385286 w 1348740"/>
              <a:gd name="connsiteY111" fmla="*/ 4621022 h 5134464"/>
              <a:gd name="connsiteX112" fmla="*/ 360522 w 1348740"/>
              <a:gd name="connsiteY112" fmla="*/ 4658170 h 5134464"/>
              <a:gd name="connsiteX113" fmla="*/ 341948 w 1348740"/>
              <a:gd name="connsiteY113" fmla="*/ 4678172 h 5134464"/>
              <a:gd name="connsiteX114" fmla="*/ 312420 w 1348740"/>
              <a:gd name="connsiteY114" fmla="*/ 4715320 h 5134464"/>
              <a:gd name="connsiteX115" fmla="*/ 278606 w 1348740"/>
              <a:gd name="connsiteY115" fmla="*/ 4738656 h 5134464"/>
              <a:gd name="connsiteX116" fmla="*/ 254794 w 1348740"/>
              <a:gd name="connsiteY116" fmla="*/ 4767231 h 5134464"/>
              <a:gd name="connsiteX117" fmla="*/ 207168 w 1348740"/>
              <a:gd name="connsiteY117" fmla="*/ 4808665 h 5134464"/>
              <a:gd name="connsiteX118" fmla="*/ 190500 w 1348740"/>
              <a:gd name="connsiteY118" fmla="*/ 4822000 h 5134464"/>
              <a:gd name="connsiteX119" fmla="*/ 180499 w 1348740"/>
              <a:gd name="connsiteY119" fmla="*/ 4852004 h 5134464"/>
              <a:gd name="connsiteX120" fmla="*/ 152400 w 1348740"/>
              <a:gd name="connsiteY120" fmla="*/ 4878674 h 5134464"/>
              <a:gd name="connsiteX121" fmla="*/ 140494 w 1348740"/>
              <a:gd name="connsiteY121" fmla="*/ 4913440 h 5134464"/>
              <a:gd name="connsiteX122" fmla="*/ 114300 w 1348740"/>
              <a:gd name="connsiteY122" fmla="*/ 4944872 h 5134464"/>
              <a:gd name="connsiteX123" fmla="*/ 99060 w 1348740"/>
              <a:gd name="connsiteY123" fmla="*/ 4982020 h 5134464"/>
              <a:gd name="connsiteX124" fmla="*/ 76200 w 1348740"/>
              <a:gd name="connsiteY124" fmla="*/ 4997260 h 5134464"/>
              <a:gd name="connsiteX125" fmla="*/ 68580 w 1348740"/>
              <a:gd name="connsiteY125" fmla="*/ 5020120 h 5134464"/>
              <a:gd name="connsiteX126" fmla="*/ 38100 w 1348740"/>
              <a:gd name="connsiteY126" fmla="*/ 5065840 h 5134464"/>
              <a:gd name="connsiteX127" fmla="*/ 22860 w 1348740"/>
              <a:gd name="connsiteY127" fmla="*/ 5111560 h 5134464"/>
              <a:gd name="connsiteX128" fmla="*/ 0 w 1348740"/>
              <a:gd name="connsiteY128" fmla="*/ 5134420 h 5134464"/>
              <a:gd name="connsiteX0" fmla="*/ 198296 w 1348740"/>
              <a:gd name="connsiteY0" fmla="*/ 0 h 5134464"/>
              <a:gd name="connsiteX1" fmla="*/ 194717 w 1348740"/>
              <a:gd name="connsiteY1" fmla="*/ 51928 h 5134464"/>
              <a:gd name="connsiteX2" fmla="*/ 210265 w 1348740"/>
              <a:gd name="connsiteY2" fmla="*/ 88555 h 5134464"/>
              <a:gd name="connsiteX3" fmla="*/ 219404 w 1348740"/>
              <a:gd name="connsiteY3" fmla="*/ 114294 h 5134464"/>
              <a:gd name="connsiteX4" fmla="*/ 235909 w 1348740"/>
              <a:gd name="connsiteY4" fmla="*/ 164402 h 5134464"/>
              <a:gd name="connsiteX5" fmla="*/ 258604 w 1348740"/>
              <a:gd name="connsiteY5" fmla="*/ 198565 h 5134464"/>
              <a:gd name="connsiteX6" fmla="*/ 290512 w 1348740"/>
              <a:gd name="connsiteY6" fmla="*/ 238094 h 5134464"/>
              <a:gd name="connsiteX7" fmla="*/ 335280 w 1348740"/>
              <a:gd name="connsiteY7" fmla="*/ 295720 h 5134464"/>
              <a:gd name="connsiteX8" fmla="*/ 373380 w 1348740"/>
              <a:gd name="connsiteY8" fmla="*/ 341440 h 5134464"/>
              <a:gd name="connsiteX9" fmla="*/ 395287 w 1348740"/>
              <a:gd name="connsiteY9" fmla="*/ 369062 h 5134464"/>
              <a:gd name="connsiteX10" fmla="*/ 411480 w 1348740"/>
              <a:gd name="connsiteY10" fmla="*/ 410020 h 5134464"/>
              <a:gd name="connsiteX11" fmla="*/ 426720 w 1348740"/>
              <a:gd name="connsiteY11" fmla="*/ 432880 h 5134464"/>
              <a:gd name="connsiteX12" fmla="*/ 449580 w 1348740"/>
              <a:gd name="connsiteY12" fmla="*/ 448120 h 5134464"/>
              <a:gd name="connsiteX13" fmla="*/ 457200 w 1348740"/>
              <a:gd name="connsiteY13" fmla="*/ 470980 h 5134464"/>
              <a:gd name="connsiteX14" fmla="*/ 480060 w 1348740"/>
              <a:gd name="connsiteY14" fmla="*/ 495268 h 5134464"/>
              <a:gd name="connsiteX15" fmla="*/ 495300 w 1348740"/>
              <a:gd name="connsiteY15" fmla="*/ 524320 h 5134464"/>
              <a:gd name="connsiteX16" fmla="*/ 525780 w 1348740"/>
              <a:gd name="connsiteY16" fmla="*/ 570040 h 5134464"/>
              <a:gd name="connsiteX17" fmla="*/ 541020 w 1348740"/>
              <a:gd name="connsiteY17" fmla="*/ 592900 h 5134464"/>
              <a:gd name="connsiteX18" fmla="*/ 563880 w 1348740"/>
              <a:gd name="connsiteY18" fmla="*/ 617665 h 5134464"/>
              <a:gd name="connsiteX19" fmla="*/ 579120 w 1348740"/>
              <a:gd name="connsiteY19" fmla="*/ 653860 h 5134464"/>
              <a:gd name="connsiteX20" fmla="*/ 609600 w 1348740"/>
              <a:gd name="connsiteY20" fmla="*/ 699580 h 5134464"/>
              <a:gd name="connsiteX21" fmla="*/ 645318 w 1348740"/>
              <a:gd name="connsiteY21" fmla="*/ 746728 h 5134464"/>
              <a:gd name="connsiteX22" fmla="*/ 677227 w 1348740"/>
              <a:gd name="connsiteY22" fmla="*/ 776732 h 5134464"/>
              <a:gd name="connsiteX23" fmla="*/ 718185 w 1348740"/>
              <a:gd name="connsiteY23" fmla="*/ 816738 h 5134464"/>
              <a:gd name="connsiteX24" fmla="*/ 750094 w 1348740"/>
              <a:gd name="connsiteY24" fmla="*/ 858171 h 5134464"/>
              <a:gd name="connsiteX25" fmla="*/ 746760 w 1348740"/>
              <a:gd name="connsiteY25" fmla="*/ 851980 h 5134464"/>
              <a:gd name="connsiteX26" fmla="*/ 787718 w 1348740"/>
              <a:gd name="connsiteY26" fmla="*/ 881031 h 5134464"/>
              <a:gd name="connsiteX27" fmla="*/ 815340 w 1348740"/>
              <a:gd name="connsiteY27" fmla="*/ 912940 h 5134464"/>
              <a:gd name="connsiteX28" fmla="*/ 833914 w 1348740"/>
              <a:gd name="connsiteY28" fmla="*/ 941992 h 5134464"/>
              <a:gd name="connsiteX29" fmla="*/ 861060 w 1348740"/>
              <a:gd name="connsiteY29" fmla="*/ 981520 h 5134464"/>
              <a:gd name="connsiteX30" fmla="*/ 868680 w 1348740"/>
              <a:gd name="connsiteY30" fmla="*/ 1004380 h 5134464"/>
              <a:gd name="connsiteX31" fmla="*/ 900589 w 1348740"/>
              <a:gd name="connsiteY31" fmla="*/ 1043909 h 5134464"/>
              <a:gd name="connsiteX32" fmla="*/ 957739 w 1348740"/>
              <a:gd name="connsiteY32" fmla="*/ 1100583 h 5134464"/>
              <a:gd name="connsiteX33" fmla="*/ 990600 w 1348740"/>
              <a:gd name="connsiteY33" fmla="*/ 1149160 h 5134464"/>
              <a:gd name="connsiteX34" fmla="*/ 1021080 w 1348740"/>
              <a:gd name="connsiteY34" fmla="*/ 1194880 h 5134464"/>
              <a:gd name="connsiteX35" fmla="*/ 1036320 w 1348740"/>
              <a:gd name="connsiteY35" fmla="*/ 1240600 h 5134464"/>
              <a:gd name="connsiteX36" fmla="*/ 1074420 w 1348740"/>
              <a:gd name="connsiteY36" fmla="*/ 1286320 h 5134464"/>
              <a:gd name="connsiteX37" fmla="*/ 1097280 w 1348740"/>
              <a:gd name="connsiteY37" fmla="*/ 1332040 h 5134464"/>
              <a:gd name="connsiteX38" fmla="*/ 1112520 w 1348740"/>
              <a:gd name="connsiteY38" fmla="*/ 1377760 h 5134464"/>
              <a:gd name="connsiteX39" fmla="*/ 1127760 w 1348740"/>
              <a:gd name="connsiteY39" fmla="*/ 1400620 h 5134464"/>
              <a:gd name="connsiteX40" fmla="*/ 1143000 w 1348740"/>
              <a:gd name="connsiteY40" fmla="*/ 1453960 h 5134464"/>
              <a:gd name="connsiteX41" fmla="*/ 1158240 w 1348740"/>
              <a:gd name="connsiteY41" fmla="*/ 1499680 h 5134464"/>
              <a:gd name="connsiteX42" fmla="*/ 1190149 w 1348740"/>
              <a:gd name="connsiteY42" fmla="*/ 1548257 h 5134464"/>
              <a:gd name="connsiteX43" fmla="*/ 1228725 w 1348740"/>
              <a:gd name="connsiteY43" fmla="*/ 1621600 h 5134464"/>
              <a:gd name="connsiteX44" fmla="*/ 1234440 w 1348740"/>
              <a:gd name="connsiteY44" fmla="*/ 1644460 h 5134464"/>
              <a:gd name="connsiteX45" fmla="*/ 1251585 w 1348740"/>
              <a:gd name="connsiteY45" fmla="*/ 1676845 h 5134464"/>
              <a:gd name="connsiteX46" fmla="*/ 1260634 w 1348740"/>
              <a:gd name="connsiteY46" fmla="*/ 1696371 h 5134464"/>
              <a:gd name="connsiteX47" fmla="*/ 1273969 w 1348740"/>
              <a:gd name="connsiteY47" fmla="*/ 1736852 h 5134464"/>
              <a:gd name="connsiteX48" fmla="*/ 1285875 w 1348740"/>
              <a:gd name="connsiteY48" fmla="*/ 1784477 h 5134464"/>
              <a:gd name="connsiteX49" fmla="*/ 1303020 w 1348740"/>
              <a:gd name="connsiteY49" fmla="*/ 1873060 h 5134464"/>
              <a:gd name="connsiteX50" fmla="*/ 1310640 w 1348740"/>
              <a:gd name="connsiteY50" fmla="*/ 1895920 h 5134464"/>
              <a:gd name="connsiteX51" fmla="*/ 1318260 w 1348740"/>
              <a:gd name="connsiteY51" fmla="*/ 1934020 h 5134464"/>
              <a:gd name="connsiteX52" fmla="*/ 1325880 w 1348740"/>
              <a:gd name="connsiteY52" fmla="*/ 1956880 h 5134464"/>
              <a:gd name="connsiteX53" fmla="*/ 1333500 w 1348740"/>
              <a:gd name="connsiteY53" fmla="*/ 2002600 h 5134464"/>
              <a:gd name="connsiteX54" fmla="*/ 1341120 w 1348740"/>
              <a:gd name="connsiteY54" fmla="*/ 2033080 h 5134464"/>
              <a:gd name="connsiteX55" fmla="*/ 1348740 w 1348740"/>
              <a:gd name="connsiteY55" fmla="*/ 2482660 h 5134464"/>
              <a:gd name="connsiteX56" fmla="*/ 1341120 w 1348740"/>
              <a:gd name="connsiteY56" fmla="*/ 2802700 h 5134464"/>
              <a:gd name="connsiteX57" fmla="*/ 1333023 w 1348740"/>
              <a:gd name="connsiteY57" fmla="*/ 2853183 h 5134464"/>
              <a:gd name="connsiteX58" fmla="*/ 1332072 w 1348740"/>
              <a:gd name="connsiteY58" fmla="*/ 2880806 h 5134464"/>
              <a:gd name="connsiteX59" fmla="*/ 1319688 w 1348740"/>
              <a:gd name="connsiteY59" fmla="*/ 2904141 h 5134464"/>
              <a:gd name="connsiteX60" fmla="*/ 1316831 w 1348740"/>
              <a:gd name="connsiteY60" fmla="*/ 2929859 h 5134464"/>
              <a:gd name="connsiteX61" fmla="*/ 1309212 w 1348740"/>
              <a:gd name="connsiteY61" fmla="*/ 2997010 h 5134464"/>
              <a:gd name="connsiteX62" fmla="*/ 1280160 w 1348740"/>
              <a:gd name="connsiteY62" fmla="*/ 3137980 h 5134464"/>
              <a:gd name="connsiteX63" fmla="*/ 1264920 w 1348740"/>
              <a:gd name="connsiteY63" fmla="*/ 3221800 h 5134464"/>
              <a:gd name="connsiteX64" fmla="*/ 1249680 w 1348740"/>
              <a:gd name="connsiteY64" fmla="*/ 3282760 h 5134464"/>
              <a:gd name="connsiteX65" fmla="*/ 1232535 w 1348740"/>
              <a:gd name="connsiteY65" fmla="*/ 3353721 h 5134464"/>
              <a:gd name="connsiteX66" fmla="*/ 1224915 w 1348740"/>
              <a:gd name="connsiteY66" fmla="*/ 3405157 h 5134464"/>
              <a:gd name="connsiteX67" fmla="*/ 1211580 w 1348740"/>
              <a:gd name="connsiteY67" fmla="*/ 3450400 h 5134464"/>
              <a:gd name="connsiteX68" fmla="*/ 1203960 w 1348740"/>
              <a:gd name="connsiteY68" fmla="*/ 3473260 h 5134464"/>
              <a:gd name="connsiteX69" fmla="*/ 1196340 w 1348740"/>
              <a:gd name="connsiteY69" fmla="*/ 3496120 h 5134464"/>
              <a:gd name="connsiteX70" fmla="*/ 1173480 w 1348740"/>
              <a:gd name="connsiteY70" fmla="*/ 3541840 h 5134464"/>
              <a:gd name="connsiteX71" fmla="*/ 1158240 w 1348740"/>
              <a:gd name="connsiteY71" fmla="*/ 3564700 h 5134464"/>
              <a:gd name="connsiteX72" fmla="*/ 1150620 w 1348740"/>
              <a:gd name="connsiteY72" fmla="*/ 3587560 h 5134464"/>
              <a:gd name="connsiteX73" fmla="*/ 1120140 w 1348740"/>
              <a:gd name="connsiteY73" fmla="*/ 3633280 h 5134464"/>
              <a:gd name="connsiteX74" fmla="*/ 1104900 w 1348740"/>
              <a:gd name="connsiteY74" fmla="*/ 3656140 h 5134464"/>
              <a:gd name="connsiteX75" fmla="*/ 1074420 w 1348740"/>
              <a:gd name="connsiteY75" fmla="*/ 3724720 h 5134464"/>
              <a:gd name="connsiteX76" fmla="*/ 1066800 w 1348740"/>
              <a:gd name="connsiteY76" fmla="*/ 3747580 h 5134464"/>
              <a:gd name="connsiteX77" fmla="*/ 1051560 w 1348740"/>
              <a:gd name="connsiteY77" fmla="*/ 3770440 h 5134464"/>
              <a:gd name="connsiteX78" fmla="*/ 1036320 w 1348740"/>
              <a:gd name="connsiteY78" fmla="*/ 3816160 h 5134464"/>
              <a:gd name="connsiteX79" fmla="*/ 1005840 w 1348740"/>
              <a:gd name="connsiteY79" fmla="*/ 3861880 h 5134464"/>
              <a:gd name="connsiteX80" fmla="*/ 990600 w 1348740"/>
              <a:gd name="connsiteY80" fmla="*/ 3884740 h 5134464"/>
              <a:gd name="connsiteX81" fmla="*/ 960120 w 1348740"/>
              <a:gd name="connsiteY81" fmla="*/ 3922840 h 5134464"/>
              <a:gd name="connsiteX82" fmla="*/ 953453 w 1348740"/>
              <a:gd name="connsiteY82" fmla="*/ 3959035 h 5134464"/>
              <a:gd name="connsiteX83" fmla="*/ 923925 w 1348740"/>
              <a:gd name="connsiteY83" fmla="*/ 4000945 h 5134464"/>
              <a:gd name="connsiteX84" fmla="*/ 903447 w 1348740"/>
              <a:gd name="connsiteY84" fmla="*/ 4026186 h 5134464"/>
              <a:gd name="connsiteX85" fmla="*/ 881063 w 1348740"/>
              <a:gd name="connsiteY85" fmla="*/ 4067143 h 5134464"/>
              <a:gd name="connsiteX86" fmla="*/ 861060 w 1348740"/>
              <a:gd name="connsiteY86" fmla="*/ 4082860 h 5134464"/>
              <a:gd name="connsiteX87" fmla="*/ 853440 w 1348740"/>
              <a:gd name="connsiteY87" fmla="*/ 4105720 h 5134464"/>
              <a:gd name="connsiteX88" fmla="*/ 838200 w 1348740"/>
              <a:gd name="connsiteY88" fmla="*/ 4128580 h 5134464"/>
              <a:gd name="connsiteX89" fmla="*/ 818198 w 1348740"/>
              <a:gd name="connsiteY89" fmla="*/ 4164775 h 5134464"/>
              <a:gd name="connsiteX90" fmla="*/ 807720 w 1348740"/>
              <a:gd name="connsiteY90" fmla="*/ 4197160 h 5134464"/>
              <a:gd name="connsiteX91" fmla="*/ 800100 w 1348740"/>
              <a:gd name="connsiteY91" fmla="*/ 4220020 h 5134464"/>
              <a:gd name="connsiteX92" fmla="*/ 772954 w 1348740"/>
              <a:gd name="connsiteY92" fmla="*/ 4238118 h 5134464"/>
              <a:gd name="connsiteX93" fmla="*/ 765334 w 1348740"/>
              <a:gd name="connsiteY93" fmla="*/ 4258596 h 5134464"/>
              <a:gd name="connsiteX94" fmla="*/ 754380 w 1348740"/>
              <a:gd name="connsiteY94" fmla="*/ 4273360 h 5134464"/>
              <a:gd name="connsiteX95" fmla="*/ 739140 w 1348740"/>
              <a:gd name="connsiteY95" fmla="*/ 4296220 h 5134464"/>
              <a:gd name="connsiteX96" fmla="*/ 716280 w 1348740"/>
              <a:gd name="connsiteY96" fmla="*/ 4303840 h 5134464"/>
              <a:gd name="connsiteX97" fmla="*/ 693420 w 1348740"/>
              <a:gd name="connsiteY97" fmla="*/ 4319080 h 5134464"/>
              <a:gd name="connsiteX98" fmla="*/ 678180 w 1348740"/>
              <a:gd name="connsiteY98" fmla="*/ 4341940 h 5134464"/>
              <a:gd name="connsiteX99" fmla="*/ 655320 w 1348740"/>
              <a:gd name="connsiteY99" fmla="*/ 4357180 h 5134464"/>
              <a:gd name="connsiteX100" fmla="*/ 632460 w 1348740"/>
              <a:gd name="connsiteY100" fmla="*/ 4380040 h 5134464"/>
              <a:gd name="connsiteX101" fmla="*/ 609600 w 1348740"/>
              <a:gd name="connsiteY101" fmla="*/ 4395280 h 5134464"/>
              <a:gd name="connsiteX102" fmla="*/ 586740 w 1348740"/>
              <a:gd name="connsiteY102" fmla="*/ 4418140 h 5134464"/>
              <a:gd name="connsiteX103" fmla="*/ 571500 w 1348740"/>
              <a:gd name="connsiteY103" fmla="*/ 4441000 h 5134464"/>
              <a:gd name="connsiteX104" fmla="*/ 548640 w 1348740"/>
              <a:gd name="connsiteY104" fmla="*/ 4448620 h 5134464"/>
              <a:gd name="connsiteX105" fmla="*/ 525780 w 1348740"/>
              <a:gd name="connsiteY105" fmla="*/ 4471480 h 5134464"/>
              <a:gd name="connsiteX106" fmla="*/ 511969 w 1348740"/>
              <a:gd name="connsiteY106" fmla="*/ 4502912 h 5134464"/>
              <a:gd name="connsiteX107" fmla="*/ 477202 w 1348740"/>
              <a:gd name="connsiteY107" fmla="*/ 4536727 h 5134464"/>
              <a:gd name="connsiteX108" fmla="*/ 442436 w 1348740"/>
              <a:gd name="connsiteY108" fmla="*/ 4570540 h 5134464"/>
              <a:gd name="connsiteX109" fmla="*/ 417196 w 1348740"/>
              <a:gd name="connsiteY109" fmla="*/ 4600068 h 5134464"/>
              <a:gd name="connsiteX110" fmla="*/ 423863 w 1348740"/>
              <a:gd name="connsiteY110" fmla="*/ 4591971 h 5134464"/>
              <a:gd name="connsiteX111" fmla="*/ 385286 w 1348740"/>
              <a:gd name="connsiteY111" fmla="*/ 4621022 h 5134464"/>
              <a:gd name="connsiteX112" fmla="*/ 360522 w 1348740"/>
              <a:gd name="connsiteY112" fmla="*/ 4658170 h 5134464"/>
              <a:gd name="connsiteX113" fmla="*/ 341948 w 1348740"/>
              <a:gd name="connsiteY113" fmla="*/ 4678172 h 5134464"/>
              <a:gd name="connsiteX114" fmla="*/ 312420 w 1348740"/>
              <a:gd name="connsiteY114" fmla="*/ 4715320 h 5134464"/>
              <a:gd name="connsiteX115" fmla="*/ 278606 w 1348740"/>
              <a:gd name="connsiteY115" fmla="*/ 4738656 h 5134464"/>
              <a:gd name="connsiteX116" fmla="*/ 254794 w 1348740"/>
              <a:gd name="connsiteY116" fmla="*/ 4767231 h 5134464"/>
              <a:gd name="connsiteX117" fmla="*/ 207168 w 1348740"/>
              <a:gd name="connsiteY117" fmla="*/ 4808665 h 5134464"/>
              <a:gd name="connsiteX118" fmla="*/ 190500 w 1348740"/>
              <a:gd name="connsiteY118" fmla="*/ 4822000 h 5134464"/>
              <a:gd name="connsiteX119" fmla="*/ 180499 w 1348740"/>
              <a:gd name="connsiteY119" fmla="*/ 4852004 h 5134464"/>
              <a:gd name="connsiteX120" fmla="*/ 152400 w 1348740"/>
              <a:gd name="connsiteY120" fmla="*/ 4878674 h 5134464"/>
              <a:gd name="connsiteX121" fmla="*/ 140494 w 1348740"/>
              <a:gd name="connsiteY121" fmla="*/ 4913440 h 5134464"/>
              <a:gd name="connsiteX122" fmla="*/ 114300 w 1348740"/>
              <a:gd name="connsiteY122" fmla="*/ 4944872 h 5134464"/>
              <a:gd name="connsiteX123" fmla="*/ 99060 w 1348740"/>
              <a:gd name="connsiteY123" fmla="*/ 4982020 h 5134464"/>
              <a:gd name="connsiteX124" fmla="*/ 76200 w 1348740"/>
              <a:gd name="connsiteY124" fmla="*/ 4997260 h 5134464"/>
              <a:gd name="connsiteX125" fmla="*/ 68580 w 1348740"/>
              <a:gd name="connsiteY125" fmla="*/ 5020120 h 5134464"/>
              <a:gd name="connsiteX126" fmla="*/ 38100 w 1348740"/>
              <a:gd name="connsiteY126" fmla="*/ 5065840 h 5134464"/>
              <a:gd name="connsiteX127" fmla="*/ 22860 w 1348740"/>
              <a:gd name="connsiteY127" fmla="*/ 5111560 h 5134464"/>
              <a:gd name="connsiteX128" fmla="*/ 0 w 1348740"/>
              <a:gd name="connsiteY128" fmla="*/ 5134420 h 5134464"/>
              <a:gd name="connsiteX0" fmla="*/ 198296 w 1348740"/>
              <a:gd name="connsiteY0" fmla="*/ 0 h 5134464"/>
              <a:gd name="connsiteX1" fmla="*/ 194717 w 1348740"/>
              <a:gd name="connsiteY1" fmla="*/ 51928 h 5134464"/>
              <a:gd name="connsiteX2" fmla="*/ 210265 w 1348740"/>
              <a:gd name="connsiteY2" fmla="*/ 88555 h 5134464"/>
              <a:gd name="connsiteX3" fmla="*/ 219404 w 1348740"/>
              <a:gd name="connsiteY3" fmla="*/ 114294 h 5134464"/>
              <a:gd name="connsiteX4" fmla="*/ 235909 w 1348740"/>
              <a:gd name="connsiteY4" fmla="*/ 164402 h 5134464"/>
              <a:gd name="connsiteX5" fmla="*/ 258604 w 1348740"/>
              <a:gd name="connsiteY5" fmla="*/ 198565 h 5134464"/>
              <a:gd name="connsiteX6" fmla="*/ 290512 w 1348740"/>
              <a:gd name="connsiteY6" fmla="*/ 238094 h 5134464"/>
              <a:gd name="connsiteX7" fmla="*/ 335280 w 1348740"/>
              <a:gd name="connsiteY7" fmla="*/ 295720 h 5134464"/>
              <a:gd name="connsiteX8" fmla="*/ 373380 w 1348740"/>
              <a:gd name="connsiteY8" fmla="*/ 341440 h 5134464"/>
              <a:gd name="connsiteX9" fmla="*/ 395287 w 1348740"/>
              <a:gd name="connsiteY9" fmla="*/ 369062 h 5134464"/>
              <a:gd name="connsiteX10" fmla="*/ 411480 w 1348740"/>
              <a:gd name="connsiteY10" fmla="*/ 410020 h 5134464"/>
              <a:gd name="connsiteX11" fmla="*/ 426720 w 1348740"/>
              <a:gd name="connsiteY11" fmla="*/ 432880 h 5134464"/>
              <a:gd name="connsiteX12" fmla="*/ 449580 w 1348740"/>
              <a:gd name="connsiteY12" fmla="*/ 448120 h 5134464"/>
              <a:gd name="connsiteX13" fmla="*/ 457200 w 1348740"/>
              <a:gd name="connsiteY13" fmla="*/ 470980 h 5134464"/>
              <a:gd name="connsiteX14" fmla="*/ 480060 w 1348740"/>
              <a:gd name="connsiteY14" fmla="*/ 495268 h 5134464"/>
              <a:gd name="connsiteX15" fmla="*/ 495300 w 1348740"/>
              <a:gd name="connsiteY15" fmla="*/ 524320 h 5134464"/>
              <a:gd name="connsiteX16" fmla="*/ 525780 w 1348740"/>
              <a:gd name="connsiteY16" fmla="*/ 570040 h 5134464"/>
              <a:gd name="connsiteX17" fmla="*/ 541020 w 1348740"/>
              <a:gd name="connsiteY17" fmla="*/ 592900 h 5134464"/>
              <a:gd name="connsiteX18" fmla="*/ 563880 w 1348740"/>
              <a:gd name="connsiteY18" fmla="*/ 617665 h 5134464"/>
              <a:gd name="connsiteX19" fmla="*/ 579120 w 1348740"/>
              <a:gd name="connsiteY19" fmla="*/ 653860 h 5134464"/>
              <a:gd name="connsiteX20" fmla="*/ 609600 w 1348740"/>
              <a:gd name="connsiteY20" fmla="*/ 699580 h 5134464"/>
              <a:gd name="connsiteX21" fmla="*/ 645318 w 1348740"/>
              <a:gd name="connsiteY21" fmla="*/ 746728 h 5134464"/>
              <a:gd name="connsiteX22" fmla="*/ 677227 w 1348740"/>
              <a:gd name="connsiteY22" fmla="*/ 776732 h 5134464"/>
              <a:gd name="connsiteX23" fmla="*/ 718185 w 1348740"/>
              <a:gd name="connsiteY23" fmla="*/ 816738 h 5134464"/>
              <a:gd name="connsiteX24" fmla="*/ 750094 w 1348740"/>
              <a:gd name="connsiteY24" fmla="*/ 858171 h 5134464"/>
              <a:gd name="connsiteX25" fmla="*/ 746760 w 1348740"/>
              <a:gd name="connsiteY25" fmla="*/ 851980 h 5134464"/>
              <a:gd name="connsiteX26" fmla="*/ 787718 w 1348740"/>
              <a:gd name="connsiteY26" fmla="*/ 881031 h 5134464"/>
              <a:gd name="connsiteX27" fmla="*/ 815340 w 1348740"/>
              <a:gd name="connsiteY27" fmla="*/ 912940 h 5134464"/>
              <a:gd name="connsiteX28" fmla="*/ 833914 w 1348740"/>
              <a:gd name="connsiteY28" fmla="*/ 941992 h 5134464"/>
              <a:gd name="connsiteX29" fmla="*/ 861060 w 1348740"/>
              <a:gd name="connsiteY29" fmla="*/ 981520 h 5134464"/>
              <a:gd name="connsiteX30" fmla="*/ 868680 w 1348740"/>
              <a:gd name="connsiteY30" fmla="*/ 1004380 h 5134464"/>
              <a:gd name="connsiteX31" fmla="*/ 900589 w 1348740"/>
              <a:gd name="connsiteY31" fmla="*/ 1043909 h 5134464"/>
              <a:gd name="connsiteX32" fmla="*/ 957739 w 1348740"/>
              <a:gd name="connsiteY32" fmla="*/ 1100583 h 5134464"/>
              <a:gd name="connsiteX33" fmla="*/ 990600 w 1348740"/>
              <a:gd name="connsiteY33" fmla="*/ 1149160 h 5134464"/>
              <a:gd name="connsiteX34" fmla="*/ 1021080 w 1348740"/>
              <a:gd name="connsiteY34" fmla="*/ 1194880 h 5134464"/>
              <a:gd name="connsiteX35" fmla="*/ 1036320 w 1348740"/>
              <a:gd name="connsiteY35" fmla="*/ 1240600 h 5134464"/>
              <a:gd name="connsiteX36" fmla="*/ 1074420 w 1348740"/>
              <a:gd name="connsiteY36" fmla="*/ 1286320 h 5134464"/>
              <a:gd name="connsiteX37" fmla="*/ 1097280 w 1348740"/>
              <a:gd name="connsiteY37" fmla="*/ 1332040 h 5134464"/>
              <a:gd name="connsiteX38" fmla="*/ 1112520 w 1348740"/>
              <a:gd name="connsiteY38" fmla="*/ 1377760 h 5134464"/>
              <a:gd name="connsiteX39" fmla="*/ 1127760 w 1348740"/>
              <a:gd name="connsiteY39" fmla="*/ 1400620 h 5134464"/>
              <a:gd name="connsiteX40" fmla="*/ 1143000 w 1348740"/>
              <a:gd name="connsiteY40" fmla="*/ 1453960 h 5134464"/>
              <a:gd name="connsiteX41" fmla="*/ 1158240 w 1348740"/>
              <a:gd name="connsiteY41" fmla="*/ 1499680 h 5134464"/>
              <a:gd name="connsiteX42" fmla="*/ 1190149 w 1348740"/>
              <a:gd name="connsiteY42" fmla="*/ 1548257 h 5134464"/>
              <a:gd name="connsiteX43" fmla="*/ 1228725 w 1348740"/>
              <a:gd name="connsiteY43" fmla="*/ 1621600 h 5134464"/>
              <a:gd name="connsiteX44" fmla="*/ 1234440 w 1348740"/>
              <a:gd name="connsiteY44" fmla="*/ 1644460 h 5134464"/>
              <a:gd name="connsiteX45" fmla="*/ 1251585 w 1348740"/>
              <a:gd name="connsiteY45" fmla="*/ 1676845 h 5134464"/>
              <a:gd name="connsiteX46" fmla="*/ 1260634 w 1348740"/>
              <a:gd name="connsiteY46" fmla="*/ 1696371 h 5134464"/>
              <a:gd name="connsiteX47" fmla="*/ 1273969 w 1348740"/>
              <a:gd name="connsiteY47" fmla="*/ 1736852 h 5134464"/>
              <a:gd name="connsiteX48" fmla="*/ 1285875 w 1348740"/>
              <a:gd name="connsiteY48" fmla="*/ 1784477 h 5134464"/>
              <a:gd name="connsiteX49" fmla="*/ 1303020 w 1348740"/>
              <a:gd name="connsiteY49" fmla="*/ 1873060 h 5134464"/>
              <a:gd name="connsiteX50" fmla="*/ 1310640 w 1348740"/>
              <a:gd name="connsiteY50" fmla="*/ 1895920 h 5134464"/>
              <a:gd name="connsiteX51" fmla="*/ 1318260 w 1348740"/>
              <a:gd name="connsiteY51" fmla="*/ 1934020 h 5134464"/>
              <a:gd name="connsiteX52" fmla="*/ 1325880 w 1348740"/>
              <a:gd name="connsiteY52" fmla="*/ 1956880 h 5134464"/>
              <a:gd name="connsiteX53" fmla="*/ 1333500 w 1348740"/>
              <a:gd name="connsiteY53" fmla="*/ 2002600 h 5134464"/>
              <a:gd name="connsiteX54" fmla="*/ 1341120 w 1348740"/>
              <a:gd name="connsiteY54" fmla="*/ 2033080 h 5134464"/>
              <a:gd name="connsiteX55" fmla="*/ 1348740 w 1348740"/>
              <a:gd name="connsiteY55" fmla="*/ 2482660 h 5134464"/>
              <a:gd name="connsiteX56" fmla="*/ 1341120 w 1348740"/>
              <a:gd name="connsiteY56" fmla="*/ 2802700 h 5134464"/>
              <a:gd name="connsiteX57" fmla="*/ 1333023 w 1348740"/>
              <a:gd name="connsiteY57" fmla="*/ 2853183 h 5134464"/>
              <a:gd name="connsiteX58" fmla="*/ 1332072 w 1348740"/>
              <a:gd name="connsiteY58" fmla="*/ 2880806 h 5134464"/>
              <a:gd name="connsiteX59" fmla="*/ 1319688 w 1348740"/>
              <a:gd name="connsiteY59" fmla="*/ 2904141 h 5134464"/>
              <a:gd name="connsiteX60" fmla="*/ 1316831 w 1348740"/>
              <a:gd name="connsiteY60" fmla="*/ 2929859 h 5134464"/>
              <a:gd name="connsiteX61" fmla="*/ 1309212 w 1348740"/>
              <a:gd name="connsiteY61" fmla="*/ 2997010 h 5134464"/>
              <a:gd name="connsiteX62" fmla="*/ 1280160 w 1348740"/>
              <a:gd name="connsiteY62" fmla="*/ 3137980 h 5134464"/>
              <a:gd name="connsiteX63" fmla="*/ 1264920 w 1348740"/>
              <a:gd name="connsiteY63" fmla="*/ 3221800 h 5134464"/>
              <a:gd name="connsiteX64" fmla="*/ 1249680 w 1348740"/>
              <a:gd name="connsiteY64" fmla="*/ 3282760 h 5134464"/>
              <a:gd name="connsiteX65" fmla="*/ 1232535 w 1348740"/>
              <a:gd name="connsiteY65" fmla="*/ 3353721 h 5134464"/>
              <a:gd name="connsiteX66" fmla="*/ 1224915 w 1348740"/>
              <a:gd name="connsiteY66" fmla="*/ 3405157 h 5134464"/>
              <a:gd name="connsiteX67" fmla="*/ 1211580 w 1348740"/>
              <a:gd name="connsiteY67" fmla="*/ 3450400 h 5134464"/>
              <a:gd name="connsiteX68" fmla="*/ 1203960 w 1348740"/>
              <a:gd name="connsiteY68" fmla="*/ 3473260 h 5134464"/>
              <a:gd name="connsiteX69" fmla="*/ 1196340 w 1348740"/>
              <a:gd name="connsiteY69" fmla="*/ 3496120 h 5134464"/>
              <a:gd name="connsiteX70" fmla="*/ 1173480 w 1348740"/>
              <a:gd name="connsiteY70" fmla="*/ 3541840 h 5134464"/>
              <a:gd name="connsiteX71" fmla="*/ 1158240 w 1348740"/>
              <a:gd name="connsiteY71" fmla="*/ 3564700 h 5134464"/>
              <a:gd name="connsiteX72" fmla="*/ 1150620 w 1348740"/>
              <a:gd name="connsiteY72" fmla="*/ 3587560 h 5134464"/>
              <a:gd name="connsiteX73" fmla="*/ 1120140 w 1348740"/>
              <a:gd name="connsiteY73" fmla="*/ 3633280 h 5134464"/>
              <a:gd name="connsiteX74" fmla="*/ 1104900 w 1348740"/>
              <a:gd name="connsiteY74" fmla="*/ 3656140 h 5134464"/>
              <a:gd name="connsiteX75" fmla="*/ 1074420 w 1348740"/>
              <a:gd name="connsiteY75" fmla="*/ 3724720 h 5134464"/>
              <a:gd name="connsiteX76" fmla="*/ 1066800 w 1348740"/>
              <a:gd name="connsiteY76" fmla="*/ 3747580 h 5134464"/>
              <a:gd name="connsiteX77" fmla="*/ 1051560 w 1348740"/>
              <a:gd name="connsiteY77" fmla="*/ 3770440 h 5134464"/>
              <a:gd name="connsiteX78" fmla="*/ 1036320 w 1348740"/>
              <a:gd name="connsiteY78" fmla="*/ 3816160 h 5134464"/>
              <a:gd name="connsiteX79" fmla="*/ 1005840 w 1348740"/>
              <a:gd name="connsiteY79" fmla="*/ 3861880 h 5134464"/>
              <a:gd name="connsiteX80" fmla="*/ 990600 w 1348740"/>
              <a:gd name="connsiteY80" fmla="*/ 3884740 h 5134464"/>
              <a:gd name="connsiteX81" fmla="*/ 960120 w 1348740"/>
              <a:gd name="connsiteY81" fmla="*/ 3922840 h 5134464"/>
              <a:gd name="connsiteX82" fmla="*/ 953453 w 1348740"/>
              <a:gd name="connsiteY82" fmla="*/ 3959035 h 5134464"/>
              <a:gd name="connsiteX83" fmla="*/ 923925 w 1348740"/>
              <a:gd name="connsiteY83" fmla="*/ 4000945 h 5134464"/>
              <a:gd name="connsiteX84" fmla="*/ 903447 w 1348740"/>
              <a:gd name="connsiteY84" fmla="*/ 4026186 h 5134464"/>
              <a:gd name="connsiteX85" fmla="*/ 881063 w 1348740"/>
              <a:gd name="connsiteY85" fmla="*/ 4067143 h 5134464"/>
              <a:gd name="connsiteX86" fmla="*/ 861060 w 1348740"/>
              <a:gd name="connsiteY86" fmla="*/ 4082860 h 5134464"/>
              <a:gd name="connsiteX87" fmla="*/ 853440 w 1348740"/>
              <a:gd name="connsiteY87" fmla="*/ 4105720 h 5134464"/>
              <a:gd name="connsiteX88" fmla="*/ 838200 w 1348740"/>
              <a:gd name="connsiteY88" fmla="*/ 4128580 h 5134464"/>
              <a:gd name="connsiteX89" fmla="*/ 818198 w 1348740"/>
              <a:gd name="connsiteY89" fmla="*/ 4164775 h 5134464"/>
              <a:gd name="connsiteX90" fmla="*/ 807720 w 1348740"/>
              <a:gd name="connsiteY90" fmla="*/ 4197160 h 5134464"/>
              <a:gd name="connsiteX91" fmla="*/ 800100 w 1348740"/>
              <a:gd name="connsiteY91" fmla="*/ 4220020 h 5134464"/>
              <a:gd name="connsiteX92" fmla="*/ 772954 w 1348740"/>
              <a:gd name="connsiteY92" fmla="*/ 4238118 h 5134464"/>
              <a:gd name="connsiteX93" fmla="*/ 765334 w 1348740"/>
              <a:gd name="connsiteY93" fmla="*/ 4258596 h 5134464"/>
              <a:gd name="connsiteX94" fmla="*/ 754380 w 1348740"/>
              <a:gd name="connsiteY94" fmla="*/ 4273360 h 5134464"/>
              <a:gd name="connsiteX95" fmla="*/ 739140 w 1348740"/>
              <a:gd name="connsiteY95" fmla="*/ 4296220 h 5134464"/>
              <a:gd name="connsiteX96" fmla="*/ 716280 w 1348740"/>
              <a:gd name="connsiteY96" fmla="*/ 4303840 h 5134464"/>
              <a:gd name="connsiteX97" fmla="*/ 693420 w 1348740"/>
              <a:gd name="connsiteY97" fmla="*/ 4319080 h 5134464"/>
              <a:gd name="connsiteX98" fmla="*/ 678180 w 1348740"/>
              <a:gd name="connsiteY98" fmla="*/ 4341940 h 5134464"/>
              <a:gd name="connsiteX99" fmla="*/ 655320 w 1348740"/>
              <a:gd name="connsiteY99" fmla="*/ 4357180 h 5134464"/>
              <a:gd name="connsiteX100" fmla="*/ 632460 w 1348740"/>
              <a:gd name="connsiteY100" fmla="*/ 4380040 h 5134464"/>
              <a:gd name="connsiteX101" fmla="*/ 609600 w 1348740"/>
              <a:gd name="connsiteY101" fmla="*/ 4395280 h 5134464"/>
              <a:gd name="connsiteX102" fmla="*/ 586740 w 1348740"/>
              <a:gd name="connsiteY102" fmla="*/ 4418140 h 5134464"/>
              <a:gd name="connsiteX103" fmla="*/ 571500 w 1348740"/>
              <a:gd name="connsiteY103" fmla="*/ 4441000 h 5134464"/>
              <a:gd name="connsiteX104" fmla="*/ 548640 w 1348740"/>
              <a:gd name="connsiteY104" fmla="*/ 4448620 h 5134464"/>
              <a:gd name="connsiteX105" fmla="*/ 525780 w 1348740"/>
              <a:gd name="connsiteY105" fmla="*/ 4471480 h 5134464"/>
              <a:gd name="connsiteX106" fmla="*/ 511969 w 1348740"/>
              <a:gd name="connsiteY106" fmla="*/ 4502912 h 5134464"/>
              <a:gd name="connsiteX107" fmla="*/ 477202 w 1348740"/>
              <a:gd name="connsiteY107" fmla="*/ 4536727 h 5134464"/>
              <a:gd name="connsiteX108" fmla="*/ 442436 w 1348740"/>
              <a:gd name="connsiteY108" fmla="*/ 4570540 h 5134464"/>
              <a:gd name="connsiteX109" fmla="*/ 417196 w 1348740"/>
              <a:gd name="connsiteY109" fmla="*/ 4600068 h 5134464"/>
              <a:gd name="connsiteX110" fmla="*/ 423863 w 1348740"/>
              <a:gd name="connsiteY110" fmla="*/ 4591971 h 5134464"/>
              <a:gd name="connsiteX111" fmla="*/ 385286 w 1348740"/>
              <a:gd name="connsiteY111" fmla="*/ 4621022 h 5134464"/>
              <a:gd name="connsiteX112" fmla="*/ 360522 w 1348740"/>
              <a:gd name="connsiteY112" fmla="*/ 4658170 h 5134464"/>
              <a:gd name="connsiteX113" fmla="*/ 341948 w 1348740"/>
              <a:gd name="connsiteY113" fmla="*/ 4678172 h 5134464"/>
              <a:gd name="connsiteX114" fmla="*/ 312420 w 1348740"/>
              <a:gd name="connsiteY114" fmla="*/ 4715320 h 5134464"/>
              <a:gd name="connsiteX115" fmla="*/ 278606 w 1348740"/>
              <a:gd name="connsiteY115" fmla="*/ 4738656 h 5134464"/>
              <a:gd name="connsiteX116" fmla="*/ 254794 w 1348740"/>
              <a:gd name="connsiteY116" fmla="*/ 4767231 h 5134464"/>
              <a:gd name="connsiteX117" fmla="*/ 207168 w 1348740"/>
              <a:gd name="connsiteY117" fmla="*/ 4808665 h 5134464"/>
              <a:gd name="connsiteX118" fmla="*/ 190500 w 1348740"/>
              <a:gd name="connsiteY118" fmla="*/ 4822000 h 5134464"/>
              <a:gd name="connsiteX119" fmla="*/ 180499 w 1348740"/>
              <a:gd name="connsiteY119" fmla="*/ 4852004 h 5134464"/>
              <a:gd name="connsiteX120" fmla="*/ 152400 w 1348740"/>
              <a:gd name="connsiteY120" fmla="*/ 4878674 h 5134464"/>
              <a:gd name="connsiteX121" fmla="*/ 140494 w 1348740"/>
              <a:gd name="connsiteY121" fmla="*/ 4913440 h 5134464"/>
              <a:gd name="connsiteX122" fmla="*/ 114300 w 1348740"/>
              <a:gd name="connsiteY122" fmla="*/ 4944872 h 5134464"/>
              <a:gd name="connsiteX123" fmla="*/ 99060 w 1348740"/>
              <a:gd name="connsiteY123" fmla="*/ 4982020 h 5134464"/>
              <a:gd name="connsiteX124" fmla="*/ 76200 w 1348740"/>
              <a:gd name="connsiteY124" fmla="*/ 4997260 h 5134464"/>
              <a:gd name="connsiteX125" fmla="*/ 68580 w 1348740"/>
              <a:gd name="connsiteY125" fmla="*/ 5020120 h 5134464"/>
              <a:gd name="connsiteX126" fmla="*/ 38100 w 1348740"/>
              <a:gd name="connsiteY126" fmla="*/ 5065840 h 5134464"/>
              <a:gd name="connsiteX127" fmla="*/ 22860 w 1348740"/>
              <a:gd name="connsiteY127" fmla="*/ 5111560 h 5134464"/>
              <a:gd name="connsiteX128" fmla="*/ 0 w 1348740"/>
              <a:gd name="connsiteY128" fmla="*/ 5134420 h 5134464"/>
              <a:gd name="connsiteX0" fmla="*/ 225608 w 1376052"/>
              <a:gd name="connsiteY0" fmla="*/ 0 h 5198247"/>
              <a:gd name="connsiteX1" fmla="*/ 222029 w 1376052"/>
              <a:gd name="connsiteY1" fmla="*/ 51928 h 5198247"/>
              <a:gd name="connsiteX2" fmla="*/ 237577 w 1376052"/>
              <a:gd name="connsiteY2" fmla="*/ 88555 h 5198247"/>
              <a:gd name="connsiteX3" fmla="*/ 246716 w 1376052"/>
              <a:gd name="connsiteY3" fmla="*/ 114294 h 5198247"/>
              <a:gd name="connsiteX4" fmla="*/ 263221 w 1376052"/>
              <a:gd name="connsiteY4" fmla="*/ 164402 h 5198247"/>
              <a:gd name="connsiteX5" fmla="*/ 285916 w 1376052"/>
              <a:gd name="connsiteY5" fmla="*/ 198565 h 5198247"/>
              <a:gd name="connsiteX6" fmla="*/ 317824 w 1376052"/>
              <a:gd name="connsiteY6" fmla="*/ 238094 h 5198247"/>
              <a:gd name="connsiteX7" fmla="*/ 362592 w 1376052"/>
              <a:gd name="connsiteY7" fmla="*/ 295720 h 5198247"/>
              <a:gd name="connsiteX8" fmla="*/ 400692 w 1376052"/>
              <a:gd name="connsiteY8" fmla="*/ 341440 h 5198247"/>
              <a:gd name="connsiteX9" fmla="*/ 422599 w 1376052"/>
              <a:gd name="connsiteY9" fmla="*/ 369062 h 5198247"/>
              <a:gd name="connsiteX10" fmla="*/ 438792 w 1376052"/>
              <a:gd name="connsiteY10" fmla="*/ 410020 h 5198247"/>
              <a:gd name="connsiteX11" fmla="*/ 454032 w 1376052"/>
              <a:gd name="connsiteY11" fmla="*/ 432880 h 5198247"/>
              <a:gd name="connsiteX12" fmla="*/ 476892 w 1376052"/>
              <a:gd name="connsiteY12" fmla="*/ 448120 h 5198247"/>
              <a:gd name="connsiteX13" fmla="*/ 484512 w 1376052"/>
              <a:gd name="connsiteY13" fmla="*/ 470980 h 5198247"/>
              <a:gd name="connsiteX14" fmla="*/ 507372 w 1376052"/>
              <a:gd name="connsiteY14" fmla="*/ 495268 h 5198247"/>
              <a:gd name="connsiteX15" fmla="*/ 522612 w 1376052"/>
              <a:gd name="connsiteY15" fmla="*/ 524320 h 5198247"/>
              <a:gd name="connsiteX16" fmla="*/ 553092 w 1376052"/>
              <a:gd name="connsiteY16" fmla="*/ 570040 h 5198247"/>
              <a:gd name="connsiteX17" fmla="*/ 568332 w 1376052"/>
              <a:gd name="connsiteY17" fmla="*/ 592900 h 5198247"/>
              <a:gd name="connsiteX18" fmla="*/ 591192 w 1376052"/>
              <a:gd name="connsiteY18" fmla="*/ 617665 h 5198247"/>
              <a:gd name="connsiteX19" fmla="*/ 606432 w 1376052"/>
              <a:gd name="connsiteY19" fmla="*/ 653860 h 5198247"/>
              <a:gd name="connsiteX20" fmla="*/ 636912 w 1376052"/>
              <a:gd name="connsiteY20" fmla="*/ 699580 h 5198247"/>
              <a:gd name="connsiteX21" fmla="*/ 672630 w 1376052"/>
              <a:gd name="connsiteY21" fmla="*/ 746728 h 5198247"/>
              <a:gd name="connsiteX22" fmla="*/ 704539 w 1376052"/>
              <a:gd name="connsiteY22" fmla="*/ 776732 h 5198247"/>
              <a:gd name="connsiteX23" fmla="*/ 745497 w 1376052"/>
              <a:gd name="connsiteY23" fmla="*/ 816738 h 5198247"/>
              <a:gd name="connsiteX24" fmla="*/ 777406 w 1376052"/>
              <a:gd name="connsiteY24" fmla="*/ 858171 h 5198247"/>
              <a:gd name="connsiteX25" fmla="*/ 774072 w 1376052"/>
              <a:gd name="connsiteY25" fmla="*/ 851980 h 5198247"/>
              <a:gd name="connsiteX26" fmla="*/ 815030 w 1376052"/>
              <a:gd name="connsiteY26" fmla="*/ 881031 h 5198247"/>
              <a:gd name="connsiteX27" fmla="*/ 842652 w 1376052"/>
              <a:gd name="connsiteY27" fmla="*/ 912940 h 5198247"/>
              <a:gd name="connsiteX28" fmla="*/ 861226 w 1376052"/>
              <a:gd name="connsiteY28" fmla="*/ 941992 h 5198247"/>
              <a:gd name="connsiteX29" fmla="*/ 888372 w 1376052"/>
              <a:gd name="connsiteY29" fmla="*/ 981520 h 5198247"/>
              <a:gd name="connsiteX30" fmla="*/ 895992 w 1376052"/>
              <a:gd name="connsiteY30" fmla="*/ 1004380 h 5198247"/>
              <a:gd name="connsiteX31" fmla="*/ 927901 w 1376052"/>
              <a:gd name="connsiteY31" fmla="*/ 1043909 h 5198247"/>
              <a:gd name="connsiteX32" fmla="*/ 985051 w 1376052"/>
              <a:gd name="connsiteY32" fmla="*/ 1100583 h 5198247"/>
              <a:gd name="connsiteX33" fmla="*/ 1017912 w 1376052"/>
              <a:gd name="connsiteY33" fmla="*/ 1149160 h 5198247"/>
              <a:gd name="connsiteX34" fmla="*/ 1048392 w 1376052"/>
              <a:gd name="connsiteY34" fmla="*/ 1194880 h 5198247"/>
              <a:gd name="connsiteX35" fmla="*/ 1063632 w 1376052"/>
              <a:gd name="connsiteY35" fmla="*/ 1240600 h 5198247"/>
              <a:gd name="connsiteX36" fmla="*/ 1101732 w 1376052"/>
              <a:gd name="connsiteY36" fmla="*/ 1286320 h 5198247"/>
              <a:gd name="connsiteX37" fmla="*/ 1124592 w 1376052"/>
              <a:gd name="connsiteY37" fmla="*/ 1332040 h 5198247"/>
              <a:gd name="connsiteX38" fmla="*/ 1139832 w 1376052"/>
              <a:gd name="connsiteY38" fmla="*/ 1377760 h 5198247"/>
              <a:gd name="connsiteX39" fmla="*/ 1155072 w 1376052"/>
              <a:gd name="connsiteY39" fmla="*/ 1400620 h 5198247"/>
              <a:gd name="connsiteX40" fmla="*/ 1170312 w 1376052"/>
              <a:gd name="connsiteY40" fmla="*/ 1453960 h 5198247"/>
              <a:gd name="connsiteX41" fmla="*/ 1185552 w 1376052"/>
              <a:gd name="connsiteY41" fmla="*/ 1499680 h 5198247"/>
              <a:gd name="connsiteX42" fmla="*/ 1217461 w 1376052"/>
              <a:gd name="connsiteY42" fmla="*/ 1548257 h 5198247"/>
              <a:gd name="connsiteX43" fmla="*/ 1256037 w 1376052"/>
              <a:gd name="connsiteY43" fmla="*/ 1621600 h 5198247"/>
              <a:gd name="connsiteX44" fmla="*/ 1261752 w 1376052"/>
              <a:gd name="connsiteY44" fmla="*/ 1644460 h 5198247"/>
              <a:gd name="connsiteX45" fmla="*/ 1278897 w 1376052"/>
              <a:gd name="connsiteY45" fmla="*/ 1676845 h 5198247"/>
              <a:gd name="connsiteX46" fmla="*/ 1287946 w 1376052"/>
              <a:gd name="connsiteY46" fmla="*/ 1696371 h 5198247"/>
              <a:gd name="connsiteX47" fmla="*/ 1301281 w 1376052"/>
              <a:gd name="connsiteY47" fmla="*/ 1736852 h 5198247"/>
              <a:gd name="connsiteX48" fmla="*/ 1313187 w 1376052"/>
              <a:gd name="connsiteY48" fmla="*/ 1784477 h 5198247"/>
              <a:gd name="connsiteX49" fmla="*/ 1330332 w 1376052"/>
              <a:gd name="connsiteY49" fmla="*/ 1873060 h 5198247"/>
              <a:gd name="connsiteX50" fmla="*/ 1337952 w 1376052"/>
              <a:gd name="connsiteY50" fmla="*/ 1895920 h 5198247"/>
              <a:gd name="connsiteX51" fmla="*/ 1345572 w 1376052"/>
              <a:gd name="connsiteY51" fmla="*/ 1934020 h 5198247"/>
              <a:gd name="connsiteX52" fmla="*/ 1353192 w 1376052"/>
              <a:gd name="connsiteY52" fmla="*/ 1956880 h 5198247"/>
              <a:gd name="connsiteX53" fmla="*/ 1360812 w 1376052"/>
              <a:gd name="connsiteY53" fmla="*/ 2002600 h 5198247"/>
              <a:gd name="connsiteX54" fmla="*/ 1368432 w 1376052"/>
              <a:gd name="connsiteY54" fmla="*/ 2033080 h 5198247"/>
              <a:gd name="connsiteX55" fmla="*/ 1376052 w 1376052"/>
              <a:gd name="connsiteY55" fmla="*/ 2482660 h 5198247"/>
              <a:gd name="connsiteX56" fmla="*/ 1368432 w 1376052"/>
              <a:gd name="connsiteY56" fmla="*/ 2802700 h 5198247"/>
              <a:gd name="connsiteX57" fmla="*/ 1360335 w 1376052"/>
              <a:gd name="connsiteY57" fmla="*/ 2853183 h 5198247"/>
              <a:gd name="connsiteX58" fmla="*/ 1359384 w 1376052"/>
              <a:gd name="connsiteY58" fmla="*/ 2880806 h 5198247"/>
              <a:gd name="connsiteX59" fmla="*/ 1347000 w 1376052"/>
              <a:gd name="connsiteY59" fmla="*/ 2904141 h 5198247"/>
              <a:gd name="connsiteX60" fmla="*/ 1344143 w 1376052"/>
              <a:gd name="connsiteY60" fmla="*/ 2929859 h 5198247"/>
              <a:gd name="connsiteX61" fmla="*/ 1336524 w 1376052"/>
              <a:gd name="connsiteY61" fmla="*/ 2997010 h 5198247"/>
              <a:gd name="connsiteX62" fmla="*/ 1307472 w 1376052"/>
              <a:gd name="connsiteY62" fmla="*/ 3137980 h 5198247"/>
              <a:gd name="connsiteX63" fmla="*/ 1292232 w 1376052"/>
              <a:gd name="connsiteY63" fmla="*/ 3221800 h 5198247"/>
              <a:gd name="connsiteX64" fmla="*/ 1276992 w 1376052"/>
              <a:gd name="connsiteY64" fmla="*/ 3282760 h 5198247"/>
              <a:gd name="connsiteX65" fmla="*/ 1259847 w 1376052"/>
              <a:gd name="connsiteY65" fmla="*/ 3353721 h 5198247"/>
              <a:gd name="connsiteX66" fmla="*/ 1252227 w 1376052"/>
              <a:gd name="connsiteY66" fmla="*/ 3405157 h 5198247"/>
              <a:gd name="connsiteX67" fmla="*/ 1238892 w 1376052"/>
              <a:gd name="connsiteY67" fmla="*/ 3450400 h 5198247"/>
              <a:gd name="connsiteX68" fmla="*/ 1231272 w 1376052"/>
              <a:gd name="connsiteY68" fmla="*/ 3473260 h 5198247"/>
              <a:gd name="connsiteX69" fmla="*/ 1223652 w 1376052"/>
              <a:gd name="connsiteY69" fmla="*/ 3496120 h 5198247"/>
              <a:gd name="connsiteX70" fmla="*/ 1200792 w 1376052"/>
              <a:gd name="connsiteY70" fmla="*/ 3541840 h 5198247"/>
              <a:gd name="connsiteX71" fmla="*/ 1185552 w 1376052"/>
              <a:gd name="connsiteY71" fmla="*/ 3564700 h 5198247"/>
              <a:gd name="connsiteX72" fmla="*/ 1177932 w 1376052"/>
              <a:gd name="connsiteY72" fmla="*/ 3587560 h 5198247"/>
              <a:gd name="connsiteX73" fmla="*/ 1147452 w 1376052"/>
              <a:gd name="connsiteY73" fmla="*/ 3633280 h 5198247"/>
              <a:gd name="connsiteX74" fmla="*/ 1132212 w 1376052"/>
              <a:gd name="connsiteY74" fmla="*/ 3656140 h 5198247"/>
              <a:gd name="connsiteX75" fmla="*/ 1101732 w 1376052"/>
              <a:gd name="connsiteY75" fmla="*/ 3724720 h 5198247"/>
              <a:gd name="connsiteX76" fmla="*/ 1094112 w 1376052"/>
              <a:gd name="connsiteY76" fmla="*/ 3747580 h 5198247"/>
              <a:gd name="connsiteX77" fmla="*/ 1078872 w 1376052"/>
              <a:gd name="connsiteY77" fmla="*/ 3770440 h 5198247"/>
              <a:gd name="connsiteX78" fmla="*/ 1063632 w 1376052"/>
              <a:gd name="connsiteY78" fmla="*/ 3816160 h 5198247"/>
              <a:gd name="connsiteX79" fmla="*/ 1033152 w 1376052"/>
              <a:gd name="connsiteY79" fmla="*/ 3861880 h 5198247"/>
              <a:gd name="connsiteX80" fmla="*/ 1017912 w 1376052"/>
              <a:gd name="connsiteY80" fmla="*/ 3884740 h 5198247"/>
              <a:gd name="connsiteX81" fmla="*/ 987432 w 1376052"/>
              <a:gd name="connsiteY81" fmla="*/ 3922840 h 5198247"/>
              <a:gd name="connsiteX82" fmla="*/ 980765 w 1376052"/>
              <a:gd name="connsiteY82" fmla="*/ 3959035 h 5198247"/>
              <a:gd name="connsiteX83" fmla="*/ 951237 w 1376052"/>
              <a:gd name="connsiteY83" fmla="*/ 4000945 h 5198247"/>
              <a:gd name="connsiteX84" fmla="*/ 930759 w 1376052"/>
              <a:gd name="connsiteY84" fmla="*/ 4026186 h 5198247"/>
              <a:gd name="connsiteX85" fmla="*/ 908375 w 1376052"/>
              <a:gd name="connsiteY85" fmla="*/ 4067143 h 5198247"/>
              <a:gd name="connsiteX86" fmla="*/ 888372 w 1376052"/>
              <a:gd name="connsiteY86" fmla="*/ 4082860 h 5198247"/>
              <a:gd name="connsiteX87" fmla="*/ 880752 w 1376052"/>
              <a:gd name="connsiteY87" fmla="*/ 4105720 h 5198247"/>
              <a:gd name="connsiteX88" fmla="*/ 865512 w 1376052"/>
              <a:gd name="connsiteY88" fmla="*/ 4128580 h 5198247"/>
              <a:gd name="connsiteX89" fmla="*/ 845510 w 1376052"/>
              <a:gd name="connsiteY89" fmla="*/ 4164775 h 5198247"/>
              <a:gd name="connsiteX90" fmla="*/ 835032 w 1376052"/>
              <a:gd name="connsiteY90" fmla="*/ 4197160 h 5198247"/>
              <a:gd name="connsiteX91" fmla="*/ 827412 w 1376052"/>
              <a:gd name="connsiteY91" fmla="*/ 4220020 h 5198247"/>
              <a:gd name="connsiteX92" fmla="*/ 800266 w 1376052"/>
              <a:gd name="connsiteY92" fmla="*/ 4238118 h 5198247"/>
              <a:gd name="connsiteX93" fmla="*/ 792646 w 1376052"/>
              <a:gd name="connsiteY93" fmla="*/ 4258596 h 5198247"/>
              <a:gd name="connsiteX94" fmla="*/ 781692 w 1376052"/>
              <a:gd name="connsiteY94" fmla="*/ 4273360 h 5198247"/>
              <a:gd name="connsiteX95" fmla="*/ 766452 w 1376052"/>
              <a:gd name="connsiteY95" fmla="*/ 4296220 h 5198247"/>
              <a:gd name="connsiteX96" fmla="*/ 743592 w 1376052"/>
              <a:gd name="connsiteY96" fmla="*/ 4303840 h 5198247"/>
              <a:gd name="connsiteX97" fmla="*/ 720732 w 1376052"/>
              <a:gd name="connsiteY97" fmla="*/ 4319080 h 5198247"/>
              <a:gd name="connsiteX98" fmla="*/ 705492 w 1376052"/>
              <a:gd name="connsiteY98" fmla="*/ 4341940 h 5198247"/>
              <a:gd name="connsiteX99" fmla="*/ 682632 w 1376052"/>
              <a:gd name="connsiteY99" fmla="*/ 4357180 h 5198247"/>
              <a:gd name="connsiteX100" fmla="*/ 659772 w 1376052"/>
              <a:gd name="connsiteY100" fmla="*/ 4380040 h 5198247"/>
              <a:gd name="connsiteX101" fmla="*/ 636912 w 1376052"/>
              <a:gd name="connsiteY101" fmla="*/ 4395280 h 5198247"/>
              <a:gd name="connsiteX102" fmla="*/ 614052 w 1376052"/>
              <a:gd name="connsiteY102" fmla="*/ 4418140 h 5198247"/>
              <a:gd name="connsiteX103" fmla="*/ 598812 w 1376052"/>
              <a:gd name="connsiteY103" fmla="*/ 4441000 h 5198247"/>
              <a:gd name="connsiteX104" fmla="*/ 575952 w 1376052"/>
              <a:gd name="connsiteY104" fmla="*/ 4448620 h 5198247"/>
              <a:gd name="connsiteX105" fmla="*/ 553092 w 1376052"/>
              <a:gd name="connsiteY105" fmla="*/ 4471480 h 5198247"/>
              <a:gd name="connsiteX106" fmla="*/ 539281 w 1376052"/>
              <a:gd name="connsiteY106" fmla="*/ 4502912 h 5198247"/>
              <a:gd name="connsiteX107" fmla="*/ 504514 w 1376052"/>
              <a:gd name="connsiteY107" fmla="*/ 4536727 h 5198247"/>
              <a:gd name="connsiteX108" fmla="*/ 469748 w 1376052"/>
              <a:gd name="connsiteY108" fmla="*/ 4570540 h 5198247"/>
              <a:gd name="connsiteX109" fmla="*/ 444508 w 1376052"/>
              <a:gd name="connsiteY109" fmla="*/ 4600068 h 5198247"/>
              <a:gd name="connsiteX110" fmla="*/ 451175 w 1376052"/>
              <a:gd name="connsiteY110" fmla="*/ 4591971 h 5198247"/>
              <a:gd name="connsiteX111" fmla="*/ 412598 w 1376052"/>
              <a:gd name="connsiteY111" fmla="*/ 4621022 h 5198247"/>
              <a:gd name="connsiteX112" fmla="*/ 387834 w 1376052"/>
              <a:gd name="connsiteY112" fmla="*/ 4658170 h 5198247"/>
              <a:gd name="connsiteX113" fmla="*/ 369260 w 1376052"/>
              <a:gd name="connsiteY113" fmla="*/ 4678172 h 5198247"/>
              <a:gd name="connsiteX114" fmla="*/ 339732 w 1376052"/>
              <a:gd name="connsiteY114" fmla="*/ 4715320 h 5198247"/>
              <a:gd name="connsiteX115" fmla="*/ 305918 w 1376052"/>
              <a:gd name="connsiteY115" fmla="*/ 4738656 h 5198247"/>
              <a:gd name="connsiteX116" fmla="*/ 282106 w 1376052"/>
              <a:gd name="connsiteY116" fmla="*/ 4767231 h 5198247"/>
              <a:gd name="connsiteX117" fmla="*/ 234480 w 1376052"/>
              <a:gd name="connsiteY117" fmla="*/ 4808665 h 5198247"/>
              <a:gd name="connsiteX118" fmla="*/ 217812 w 1376052"/>
              <a:gd name="connsiteY118" fmla="*/ 4822000 h 5198247"/>
              <a:gd name="connsiteX119" fmla="*/ 207811 w 1376052"/>
              <a:gd name="connsiteY119" fmla="*/ 4852004 h 5198247"/>
              <a:gd name="connsiteX120" fmla="*/ 179712 w 1376052"/>
              <a:gd name="connsiteY120" fmla="*/ 4878674 h 5198247"/>
              <a:gd name="connsiteX121" fmla="*/ 167806 w 1376052"/>
              <a:gd name="connsiteY121" fmla="*/ 4913440 h 5198247"/>
              <a:gd name="connsiteX122" fmla="*/ 141612 w 1376052"/>
              <a:gd name="connsiteY122" fmla="*/ 4944872 h 5198247"/>
              <a:gd name="connsiteX123" fmla="*/ 126372 w 1376052"/>
              <a:gd name="connsiteY123" fmla="*/ 4982020 h 5198247"/>
              <a:gd name="connsiteX124" fmla="*/ 103512 w 1376052"/>
              <a:gd name="connsiteY124" fmla="*/ 4997260 h 5198247"/>
              <a:gd name="connsiteX125" fmla="*/ 95892 w 1376052"/>
              <a:gd name="connsiteY125" fmla="*/ 5020120 h 5198247"/>
              <a:gd name="connsiteX126" fmla="*/ 65412 w 1376052"/>
              <a:gd name="connsiteY126" fmla="*/ 5065840 h 5198247"/>
              <a:gd name="connsiteX127" fmla="*/ 50172 w 1376052"/>
              <a:gd name="connsiteY127" fmla="*/ 5111560 h 5198247"/>
              <a:gd name="connsiteX128" fmla="*/ 0 w 1376052"/>
              <a:gd name="connsiteY128" fmla="*/ 5198247 h 5198247"/>
              <a:gd name="connsiteX0" fmla="*/ 225608 w 1376052"/>
              <a:gd name="connsiteY0" fmla="*/ 0 h 5198247"/>
              <a:gd name="connsiteX1" fmla="*/ 222029 w 1376052"/>
              <a:gd name="connsiteY1" fmla="*/ 51928 h 5198247"/>
              <a:gd name="connsiteX2" fmla="*/ 237577 w 1376052"/>
              <a:gd name="connsiteY2" fmla="*/ 88555 h 5198247"/>
              <a:gd name="connsiteX3" fmla="*/ 246716 w 1376052"/>
              <a:gd name="connsiteY3" fmla="*/ 114294 h 5198247"/>
              <a:gd name="connsiteX4" fmla="*/ 263221 w 1376052"/>
              <a:gd name="connsiteY4" fmla="*/ 164402 h 5198247"/>
              <a:gd name="connsiteX5" fmla="*/ 285916 w 1376052"/>
              <a:gd name="connsiteY5" fmla="*/ 198565 h 5198247"/>
              <a:gd name="connsiteX6" fmla="*/ 317824 w 1376052"/>
              <a:gd name="connsiteY6" fmla="*/ 238094 h 5198247"/>
              <a:gd name="connsiteX7" fmla="*/ 362592 w 1376052"/>
              <a:gd name="connsiteY7" fmla="*/ 295720 h 5198247"/>
              <a:gd name="connsiteX8" fmla="*/ 400692 w 1376052"/>
              <a:gd name="connsiteY8" fmla="*/ 341440 h 5198247"/>
              <a:gd name="connsiteX9" fmla="*/ 422599 w 1376052"/>
              <a:gd name="connsiteY9" fmla="*/ 369062 h 5198247"/>
              <a:gd name="connsiteX10" fmla="*/ 438792 w 1376052"/>
              <a:gd name="connsiteY10" fmla="*/ 410020 h 5198247"/>
              <a:gd name="connsiteX11" fmla="*/ 454032 w 1376052"/>
              <a:gd name="connsiteY11" fmla="*/ 432880 h 5198247"/>
              <a:gd name="connsiteX12" fmla="*/ 476892 w 1376052"/>
              <a:gd name="connsiteY12" fmla="*/ 448120 h 5198247"/>
              <a:gd name="connsiteX13" fmla="*/ 484512 w 1376052"/>
              <a:gd name="connsiteY13" fmla="*/ 470980 h 5198247"/>
              <a:gd name="connsiteX14" fmla="*/ 507372 w 1376052"/>
              <a:gd name="connsiteY14" fmla="*/ 495268 h 5198247"/>
              <a:gd name="connsiteX15" fmla="*/ 522612 w 1376052"/>
              <a:gd name="connsiteY15" fmla="*/ 524320 h 5198247"/>
              <a:gd name="connsiteX16" fmla="*/ 553092 w 1376052"/>
              <a:gd name="connsiteY16" fmla="*/ 570040 h 5198247"/>
              <a:gd name="connsiteX17" fmla="*/ 568332 w 1376052"/>
              <a:gd name="connsiteY17" fmla="*/ 592900 h 5198247"/>
              <a:gd name="connsiteX18" fmla="*/ 591192 w 1376052"/>
              <a:gd name="connsiteY18" fmla="*/ 617665 h 5198247"/>
              <a:gd name="connsiteX19" fmla="*/ 606432 w 1376052"/>
              <a:gd name="connsiteY19" fmla="*/ 653860 h 5198247"/>
              <a:gd name="connsiteX20" fmla="*/ 636912 w 1376052"/>
              <a:gd name="connsiteY20" fmla="*/ 699580 h 5198247"/>
              <a:gd name="connsiteX21" fmla="*/ 672630 w 1376052"/>
              <a:gd name="connsiteY21" fmla="*/ 746728 h 5198247"/>
              <a:gd name="connsiteX22" fmla="*/ 704539 w 1376052"/>
              <a:gd name="connsiteY22" fmla="*/ 776732 h 5198247"/>
              <a:gd name="connsiteX23" fmla="*/ 745497 w 1376052"/>
              <a:gd name="connsiteY23" fmla="*/ 816738 h 5198247"/>
              <a:gd name="connsiteX24" fmla="*/ 777406 w 1376052"/>
              <a:gd name="connsiteY24" fmla="*/ 858171 h 5198247"/>
              <a:gd name="connsiteX25" fmla="*/ 774072 w 1376052"/>
              <a:gd name="connsiteY25" fmla="*/ 851980 h 5198247"/>
              <a:gd name="connsiteX26" fmla="*/ 815030 w 1376052"/>
              <a:gd name="connsiteY26" fmla="*/ 881031 h 5198247"/>
              <a:gd name="connsiteX27" fmla="*/ 842652 w 1376052"/>
              <a:gd name="connsiteY27" fmla="*/ 912940 h 5198247"/>
              <a:gd name="connsiteX28" fmla="*/ 861226 w 1376052"/>
              <a:gd name="connsiteY28" fmla="*/ 941992 h 5198247"/>
              <a:gd name="connsiteX29" fmla="*/ 888372 w 1376052"/>
              <a:gd name="connsiteY29" fmla="*/ 981520 h 5198247"/>
              <a:gd name="connsiteX30" fmla="*/ 895992 w 1376052"/>
              <a:gd name="connsiteY30" fmla="*/ 1004380 h 5198247"/>
              <a:gd name="connsiteX31" fmla="*/ 927901 w 1376052"/>
              <a:gd name="connsiteY31" fmla="*/ 1043909 h 5198247"/>
              <a:gd name="connsiteX32" fmla="*/ 985051 w 1376052"/>
              <a:gd name="connsiteY32" fmla="*/ 1100583 h 5198247"/>
              <a:gd name="connsiteX33" fmla="*/ 1017912 w 1376052"/>
              <a:gd name="connsiteY33" fmla="*/ 1149160 h 5198247"/>
              <a:gd name="connsiteX34" fmla="*/ 1048392 w 1376052"/>
              <a:gd name="connsiteY34" fmla="*/ 1194880 h 5198247"/>
              <a:gd name="connsiteX35" fmla="*/ 1063632 w 1376052"/>
              <a:gd name="connsiteY35" fmla="*/ 1240600 h 5198247"/>
              <a:gd name="connsiteX36" fmla="*/ 1101732 w 1376052"/>
              <a:gd name="connsiteY36" fmla="*/ 1286320 h 5198247"/>
              <a:gd name="connsiteX37" fmla="*/ 1124592 w 1376052"/>
              <a:gd name="connsiteY37" fmla="*/ 1332040 h 5198247"/>
              <a:gd name="connsiteX38" fmla="*/ 1139832 w 1376052"/>
              <a:gd name="connsiteY38" fmla="*/ 1377760 h 5198247"/>
              <a:gd name="connsiteX39" fmla="*/ 1155072 w 1376052"/>
              <a:gd name="connsiteY39" fmla="*/ 1400620 h 5198247"/>
              <a:gd name="connsiteX40" fmla="*/ 1170312 w 1376052"/>
              <a:gd name="connsiteY40" fmla="*/ 1453960 h 5198247"/>
              <a:gd name="connsiteX41" fmla="*/ 1185552 w 1376052"/>
              <a:gd name="connsiteY41" fmla="*/ 1499680 h 5198247"/>
              <a:gd name="connsiteX42" fmla="*/ 1217461 w 1376052"/>
              <a:gd name="connsiteY42" fmla="*/ 1548257 h 5198247"/>
              <a:gd name="connsiteX43" fmla="*/ 1256037 w 1376052"/>
              <a:gd name="connsiteY43" fmla="*/ 1621600 h 5198247"/>
              <a:gd name="connsiteX44" fmla="*/ 1261752 w 1376052"/>
              <a:gd name="connsiteY44" fmla="*/ 1644460 h 5198247"/>
              <a:gd name="connsiteX45" fmla="*/ 1278897 w 1376052"/>
              <a:gd name="connsiteY45" fmla="*/ 1676845 h 5198247"/>
              <a:gd name="connsiteX46" fmla="*/ 1287946 w 1376052"/>
              <a:gd name="connsiteY46" fmla="*/ 1696371 h 5198247"/>
              <a:gd name="connsiteX47" fmla="*/ 1301281 w 1376052"/>
              <a:gd name="connsiteY47" fmla="*/ 1736852 h 5198247"/>
              <a:gd name="connsiteX48" fmla="*/ 1313187 w 1376052"/>
              <a:gd name="connsiteY48" fmla="*/ 1784477 h 5198247"/>
              <a:gd name="connsiteX49" fmla="*/ 1330332 w 1376052"/>
              <a:gd name="connsiteY49" fmla="*/ 1873060 h 5198247"/>
              <a:gd name="connsiteX50" fmla="*/ 1337952 w 1376052"/>
              <a:gd name="connsiteY50" fmla="*/ 1895920 h 5198247"/>
              <a:gd name="connsiteX51" fmla="*/ 1345572 w 1376052"/>
              <a:gd name="connsiteY51" fmla="*/ 1934020 h 5198247"/>
              <a:gd name="connsiteX52" fmla="*/ 1353192 w 1376052"/>
              <a:gd name="connsiteY52" fmla="*/ 1956880 h 5198247"/>
              <a:gd name="connsiteX53" fmla="*/ 1360812 w 1376052"/>
              <a:gd name="connsiteY53" fmla="*/ 2002600 h 5198247"/>
              <a:gd name="connsiteX54" fmla="*/ 1368432 w 1376052"/>
              <a:gd name="connsiteY54" fmla="*/ 2033080 h 5198247"/>
              <a:gd name="connsiteX55" fmla="*/ 1376052 w 1376052"/>
              <a:gd name="connsiteY55" fmla="*/ 2482660 h 5198247"/>
              <a:gd name="connsiteX56" fmla="*/ 1368432 w 1376052"/>
              <a:gd name="connsiteY56" fmla="*/ 2802700 h 5198247"/>
              <a:gd name="connsiteX57" fmla="*/ 1360335 w 1376052"/>
              <a:gd name="connsiteY57" fmla="*/ 2853183 h 5198247"/>
              <a:gd name="connsiteX58" fmla="*/ 1359384 w 1376052"/>
              <a:gd name="connsiteY58" fmla="*/ 2880806 h 5198247"/>
              <a:gd name="connsiteX59" fmla="*/ 1347000 w 1376052"/>
              <a:gd name="connsiteY59" fmla="*/ 2904141 h 5198247"/>
              <a:gd name="connsiteX60" fmla="*/ 1344143 w 1376052"/>
              <a:gd name="connsiteY60" fmla="*/ 2929859 h 5198247"/>
              <a:gd name="connsiteX61" fmla="*/ 1336524 w 1376052"/>
              <a:gd name="connsiteY61" fmla="*/ 2997010 h 5198247"/>
              <a:gd name="connsiteX62" fmla="*/ 1307472 w 1376052"/>
              <a:gd name="connsiteY62" fmla="*/ 3137980 h 5198247"/>
              <a:gd name="connsiteX63" fmla="*/ 1292232 w 1376052"/>
              <a:gd name="connsiteY63" fmla="*/ 3221800 h 5198247"/>
              <a:gd name="connsiteX64" fmla="*/ 1276992 w 1376052"/>
              <a:gd name="connsiteY64" fmla="*/ 3282760 h 5198247"/>
              <a:gd name="connsiteX65" fmla="*/ 1259847 w 1376052"/>
              <a:gd name="connsiteY65" fmla="*/ 3353721 h 5198247"/>
              <a:gd name="connsiteX66" fmla="*/ 1252227 w 1376052"/>
              <a:gd name="connsiteY66" fmla="*/ 3405157 h 5198247"/>
              <a:gd name="connsiteX67" fmla="*/ 1238892 w 1376052"/>
              <a:gd name="connsiteY67" fmla="*/ 3450400 h 5198247"/>
              <a:gd name="connsiteX68" fmla="*/ 1231272 w 1376052"/>
              <a:gd name="connsiteY68" fmla="*/ 3473260 h 5198247"/>
              <a:gd name="connsiteX69" fmla="*/ 1223652 w 1376052"/>
              <a:gd name="connsiteY69" fmla="*/ 3496120 h 5198247"/>
              <a:gd name="connsiteX70" fmla="*/ 1200792 w 1376052"/>
              <a:gd name="connsiteY70" fmla="*/ 3541840 h 5198247"/>
              <a:gd name="connsiteX71" fmla="*/ 1185552 w 1376052"/>
              <a:gd name="connsiteY71" fmla="*/ 3564700 h 5198247"/>
              <a:gd name="connsiteX72" fmla="*/ 1177932 w 1376052"/>
              <a:gd name="connsiteY72" fmla="*/ 3587560 h 5198247"/>
              <a:gd name="connsiteX73" fmla="*/ 1147452 w 1376052"/>
              <a:gd name="connsiteY73" fmla="*/ 3633280 h 5198247"/>
              <a:gd name="connsiteX74" fmla="*/ 1132212 w 1376052"/>
              <a:gd name="connsiteY74" fmla="*/ 3656140 h 5198247"/>
              <a:gd name="connsiteX75" fmla="*/ 1101732 w 1376052"/>
              <a:gd name="connsiteY75" fmla="*/ 3724720 h 5198247"/>
              <a:gd name="connsiteX76" fmla="*/ 1094112 w 1376052"/>
              <a:gd name="connsiteY76" fmla="*/ 3747580 h 5198247"/>
              <a:gd name="connsiteX77" fmla="*/ 1078872 w 1376052"/>
              <a:gd name="connsiteY77" fmla="*/ 3770440 h 5198247"/>
              <a:gd name="connsiteX78" fmla="*/ 1063632 w 1376052"/>
              <a:gd name="connsiteY78" fmla="*/ 3816160 h 5198247"/>
              <a:gd name="connsiteX79" fmla="*/ 1033152 w 1376052"/>
              <a:gd name="connsiteY79" fmla="*/ 3861880 h 5198247"/>
              <a:gd name="connsiteX80" fmla="*/ 1017912 w 1376052"/>
              <a:gd name="connsiteY80" fmla="*/ 3884740 h 5198247"/>
              <a:gd name="connsiteX81" fmla="*/ 987432 w 1376052"/>
              <a:gd name="connsiteY81" fmla="*/ 3922840 h 5198247"/>
              <a:gd name="connsiteX82" fmla="*/ 980765 w 1376052"/>
              <a:gd name="connsiteY82" fmla="*/ 3959035 h 5198247"/>
              <a:gd name="connsiteX83" fmla="*/ 951237 w 1376052"/>
              <a:gd name="connsiteY83" fmla="*/ 4000945 h 5198247"/>
              <a:gd name="connsiteX84" fmla="*/ 930759 w 1376052"/>
              <a:gd name="connsiteY84" fmla="*/ 4026186 h 5198247"/>
              <a:gd name="connsiteX85" fmla="*/ 908375 w 1376052"/>
              <a:gd name="connsiteY85" fmla="*/ 4067143 h 5198247"/>
              <a:gd name="connsiteX86" fmla="*/ 888372 w 1376052"/>
              <a:gd name="connsiteY86" fmla="*/ 4082860 h 5198247"/>
              <a:gd name="connsiteX87" fmla="*/ 880752 w 1376052"/>
              <a:gd name="connsiteY87" fmla="*/ 4105720 h 5198247"/>
              <a:gd name="connsiteX88" fmla="*/ 865512 w 1376052"/>
              <a:gd name="connsiteY88" fmla="*/ 4128580 h 5198247"/>
              <a:gd name="connsiteX89" fmla="*/ 845510 w 1376052"/>
              <a:gd name="connsiteY89" fmla="*/ 4164775 h 5198247"/>
              <a:gd name="connsiteX90" fmla="*/ 835032 w 1376052"/>
              <a:gd name="connsiteY90" fmla="*/ 4197160 h 5198247"/>
              <a:gd name="connsiteX91" fmla="*/ 827412 w 1376052"/>
              <a:gd name="connsiteY91" fmla="*/ 4220020 h 5198247"/>
              <a:gd name="connsiteX92" fmla="*/ 800266 w 1376052"/>
              <a:gd name="connsiteY92" fmla="*/ 4238118 h 5198247"/>
              <a:gd name="connsiteX93" fmla="*/ 792646 w 1376052"/>
              <a:gd name="connsiteY93" fmla="*/ 4258596 h 5198247"/>
              <a:gd name="connsiteX94" fmla="*/ 781692 w 1376052"/>
              <a:gd name="connsiteY94" fmla="*/ 4273360 h 5198247"/>
              <a:gd name="connsiteX95" fmla="*/ 766452 w 1376052"/>
              <a:gd name="connsiteY95" fmla="*/ 4296220 h 5198247"/>
              <a:gd name="connsiteX96" fmla="*/ 743592 w 1376052"/>
              <a:gd name="connsiteY96" fmla="*/ 4303840 h 5198247"/>
              <a:gd name="connsiteX97" fmla="*/ 720732 w 1376052"/>
              <a:gd name="connsiteY97" fmla="*/ 4319080 h 5198247"/>
              <a:gd name="connsiteX98" fmla="*/ 705492 w 1376052"/>
              <a:gd name="connsiteY98" fmla="*/ 4341940 h 5198247"/>
              <a:gd name="connsiteX99" fmla="*/ 682632 w 1376052"/>
              <a:gd name="connsiteY99" fmla="*/ 4357180 h 5198247"/>
              <a:gd name="connsiteX100" fmla="*/ 659772 w 1376052"/>
              <a:gd name="connsiteY100" fmla="*/ 4380040 h 5198247"/>
              <a:gd name="connsiteX101" fmla="*/ 636912 w 1376052"/>
              <a:gd name="connsiteY101" fmla="*/ 4395280 h 5198247"/>
              <a:gd name="connsiteX102" fmla="*/ 614052 w 1376052"/>
              <a:gd name="connsiteY102" fmla="*/ 4418140 h 5198247"/>
              <a:gd name="connsiteX103" fmla="*/ 598812 w 1376052"/>
              <a:gd name="connsiteY103" fmla="*/ 4441000 h 5198247"/>
              <a:gd name="connsiteX104" fmla="*/ 575952 w 1376052"/>
              <a:gd name="connsiteY104" fmla="*/ 4448620 h 5198247"/>
              <a:gd name="connsiteX105" fmla="*/ 553092 w 1376052"/>
              <a:gd name="connsiteY105" fmla="*/ 4471480 h 5198247"/>
              <a:gd name="connsiteX106" fmla="*/ 539281 w 1376052"/>
              <a:gd name="connsiteY106" fmla="*/ 4502912 h 5198247"/>
              <a:gd name="connsiteX107" fmla="*/ 504514 w 1376052"/>
              <a:gd name="connsiteY107" fmla="*/ 4536727 h 5198247"/>
              <a:gd name="connsiteX108" fmla="*/ 469748 w 1376052"/>
              <a:gd name="connsiteY108" fmla="*/ 4570540 h 5198247"/>
              <a:gd name="connsiteX109" fmla="*/ 444508 w 1376052"/>
              <a:gd name="connsiteY109" fmla="*/ 4600068 h 5198247"/>
              <a:gd name="connsiteX110" fmla="*/ 451175 w 1376052"/>
              <a:gd name="connsiteY110" fmla="*/ 4591971 h 5198247"/>
              <a:gd name="connsiteX111" fmla="*/ 412598 w 1376052"/>
              <a:gd name="connsiteY111" fmla="*/ 4621022 h 5198247"/>
              <a:gd name="connsiteX112" fmla="*/ 387834 w 1376052"/>
              <a:gd name="connsiteY112" fmla="*/ 4658170 h 5198247"/>
              <a:gd name="connsiteX113" fmla="*/ 369260 w 1376052"/>
              <a:gd name="connsiteY113" fmla="*/ 4678172 h 5198247"/>
              <a:gd name="connsiteX114" fmla="*/ 339732 w 1376052"/>
              <a:gd name="connsiteY114" fmla="*/ 4715320 h 5198247"/>
              <a:gd name="connsiteX115" fmla="*/ 305918 w 1376052"/>
              <a:gd name="connsiteY115" fmla="*/ 4738656 h 5198247"/>
              <a:gd name="connsiteX116" fmla="*/ 282106 w 1376052"/>
              <a:gd name="connsiteY116" fmla="*/ 4767231 h 5198247"/>
              <a:gd name="connsiteX117" fmla="*/ 234480 w 1376052"/>
              <a:gd name="connsiteY117" fmla="*/ 4808665 h 5198247"/>
              <a:gd name="connsiteX118" fmla="*/ 217812 w 1376052"/>
              <a:gd name="connsiteY118" fmla="*/ 4822000 h 5198247"/>
              <a:gd name="connsiteX119" fmla="*/ 207811 w 1376052"/>
              <a:gd name="connsiteY119" fmla="*/ 4852004 h 5198247"/>
              <a:gd name="connsiteX120" fmla="*/ 179712 w 1376052"/>
              <a:gd name="connsiteY120" fmla="*/ 4878674 h 5198247"/>
              <a:gd name="connsiteX121" fmla="*/ 167806 w 1376052"/>
              <a:gd name="connsiteY121" fmla="*/ 4913440 h 5198247"/>
              <a:gd name="connsiteX122" fmla="*/ 141612 w 1376052"/>
              <a:gd name="connsiteY122" fmla="*/ 4944872 h 5198247"/>
              <a:gd name="connsiteX123" fmla="*/ 126372 w 1376052"/>
              <a:gd name="connsiteY123" fmla="*/ 4982020 h 5198247"/>
              <a:gd name="connsiteX124" fmla="*/ 103512 w 1376052"/>
              <a:gd name="connsiteY124" fmla="*/ 4997260 h 5198247"/>
              <a:gd name="connsiteX125" fmla="*/ 95892 w 1376052"/>
              <a:gd name="connsiteY125" fmla="*/ 5020120 h 5198247"/>
              <a:gd name="connsiteX126" fmla="*/ 65412 w 1376052"/>
              <a:gd name="connsiteY126" fmla="*/ 5065840 h 5198247"/>
              <a:gd name="connsiteX127" fmla="*/ 28868 w 1376052"/>
              <a:gd name="connsiteY127" fmla="*/ 5104043 h 5198247"/>
              <a:gd name="connsiteX128" fmla="*/ 0 w 1376052"/>
              <a:gd name="connsiteY128" fmla="*/ 5198247 h 5198247"/>
              <a:gd name="connsiteX0" fmla="*/ 225608 w 1376052"/>
              <a:gd name="connsiteY0" fmla="*/ 0 h 5198247"/>
              <a:gd name="connsiteX1" fmla="*/ 222029 w 1376052"/>
              <a:gd name="connsiteY1" fmla="*/ 51928 h 5198247"/>
              <a:gd name="connsiteX2" fmla="*/ 237577 w 1376052"/>
              <a:gd name="connsiteY2" fmla="*/ 88555 h 5198247"/>
              <a:gd name="connsiteX3" fmla="*/ 246716 w 1376052"/>
              <a:gd name="connsiteY3" fmla="*/ 114294 h 5198247"/>
              <a:gd name="connsiteX4" fmla="*/ 263221 w 1376052"/>
              <a:gd name="connsiteY4" fmla="*/ 164402 h 5198247"/>
              <a:gd name="connsiteX5" fmla="*/ 285916 w 1376052"/>
              <a:gd name="connsiteY5" fmla="*/ 198565 h 5198247"/>
              <a:gd name="connsiteX6" fmla="*/ 317824 w 1376052"/>
              <a:gd name="connsiteY6" fmla="*/ 238094 h 5198247"/>
              <a:gd name="connsiteX7" fmla="*/ 362592 w 1376052"/>
              <a:gd name="connsiteY7" fmla="*/ 295720 h 5198247"/>
              <a:gd name="connsiteX8" fmla="*/ 400692 w 1376052"/>
              <a:gd name="connsiteY8" fmla="*/ 341440 h 5198247"/>
              <a:gd name="connsiteX9" fmla="*/ 422599 w 1376052"/>
              <a:gd name="connsiteY9" fmla="*/ 369062 h 5198247"/>
              <a:gd name="connsiteX10" fmla="*/ 438792 w 1376052"/>
              <a:gd name="connsiteY10" fmla="*/ 410020 h 5198247"/>
              <a:gd name="connsiteX11" fmla="*/ 454032 w 1376052"/>
              <a:gd name="connsiteY11" fmla="*/ 432880 h 5198247"/>
              <a:gd name="connsiteX12" fmla="*/ 476892 w 1376052"/>
              <a:gd name="connsiteY12" fmla="*/ 448120 h 5198247"/>
              <a:gd name="connsiteX13" fmla="*/ 484512 w 1376052"/>
              <a:gd name="connsiteY13" fmla="*/ 470980 h 5198247"/>
              <a:gd name="connsiteX14" fmla="*/ 507372 w 1376052"/>
              <a:gd name="connsiteY14" fmla="*/ 495268 h 5198247"/>
              <a:gd name="connsiteX15" fmla="*/ 522612 w 1376052"/>
              <a:gd name="connsiteY15" fmla="*/ 524320 h 5198247"/>
              <a:gd name="connsiteX16" fmla="*/ 553092 w 1376052"/>
              <a:gd name="connsiteY16" fmla="*/ 570040 h 5198247"/>
              <a:gd name="connsiteX17" fmla="*/ 568332 w 1376052"/>
              <a:gd name="connsiteY17" fmla="*/ 592900 h 5198247"/>
              <a:gd name="connsiteX18" fmla="*/ 591192 w 1376052"/>
              <a:gd name="connsiteY18" fmla="*/ 617665 h 5198247"/>
              <a:gd name="connsiteX19" fmla="*/ 606432 w 1376052"/>
              <a:gd name="connsiteY19" fmla="*/ 653860 h 5198247"/>
              <a:gd name="connsiteX20" fmla="*/ 636912 w 1376052"/>
              <a:gd name="connsiteY20" fmla="*/ 699580 h 5198247"/>
              <a:gd name="connsiteX21" fmla="*/ 672630 w 1376052"/>
              <a:gd name="connsiteY21" fmla="*/ 746728 h 5198247"/>
              <a:gd name="connsiteX22" fmla="*/ 704539 w 1376052"/>
              <a:gd name="connsiteY22" fmla="*/ 776732 h 5198247"/>
              <a:gd name="connsiteX23" fmla="*/ 745497 w 1376052"/>
              <a:gd name="connsiteY23" fmla="*/ 816738 h 5198247"/>
              <a:gd name="connsiteX24" fmla="*/ 777406 w 1376052"/>
              <a:gd name="connsiteY24" fmla="*/ 858171 h 5198247"/>
              <a:gd name="connsiteX25" fmla="*/ 774072 w 1376052"/>
              <a:gd name="connsiteY25" fmla="*/ 851980 h 5198247"/>
              <a:gd name="connsiteX26" fmla="*/ 815030 w 1376052"/>
              <a:gd name="connsiteY26" fmla="*/ 881031 h 5198247"/>
              <a:gd name="connsiteX27" fmla="*/ 842652 w 1376052"/>
              <a:gd name="connsiteY27" fmla="*/ 912940 h 5198247"/>
              <a:gd name="connsiteX28" fmla="*/ 861226 w 1376052"/>
              <a:gd name="connsiteY28" fmla="*/ 941992 h 5198247"/>
              <a:gd name="connsiteX29" fmla="*/ 888372 w 1376052"/>
              <a:gd name="connsiteY29" fmla="*/ 981520 h 5198247"/>
              <a:gd name="connsiteX30" fmla="*/ 895992 w 1376052"/>
              <a:gd name="connsiteY30" fmla="*/ 1004380 h 5198247"/>
              <a:gd name="connsiteX31" fmla="*/ 927901 w 1376052"/>
              <a:gd name="connsiteY31" fmla="*/ 1043909 h 5198247"/>
              <a:gd name="connsiteX32" fmla="*/ 985051 w 1376052"/>
              <a:gd name="connsiteY32" fmla="*/ 1100583 h 5198247"/>
              <a:gd name="connsiteX33" fmla="*/ 1017912 w 1376052"/>
              <a:gd name="connsiteY33" fmla="*/ 1149160 h 5198247"/>
              <a:gd name="connsiteX34" fmla="*/ 1048392 w 1376052"/>
              <a:gd name="connsiteY34" fmla="*/ 1194880 h 5198247"/>
              <a:gd name="connsiteX35" fmla="*/ 1063632 w 1376052"/>
              <a:gd name="connsiteY35" fmla="*/ 1240600 h 5198247"/>
              <a:gd name="connsiteX36" fmla="*/ 1101732 w 1376052"/>
              <a:gd name="connsiteY36" fmla="*/ 1286320 h 5198247"/>
              <a:gd name="connsiteX37" fmla="*/ 1124592 w 1376052"/>
              <a:gd name="connsiteY37" fmla="*/ 1332040 h 5198247"/>
              <a:gd name="connsiteX38" fmla="*/ 1139832 w 1376052"/>
              <a:gd name="connsiteY38" fmla="*/ 1377760 h 5198247"/>
              <a:gd name="connsiteX39" fmla="*/ 1155072 w 1376052"/>
              <a:gd name="connsiteY39" fmla="*/ 1400620 h 5198247"/>
              <a:gd name="connsiteX40" fmla="*/ 1170312 w 1376052"/>
              <a:gd name="connsiteY40" fmla="*/ 1453960 h 5198247"/>
              <a:gd name="connsiteX41" fmla="*/ 1185552 w 1376052"/>
              <a:gd name="connsiteY41" fmla="*/ 1499680 h 5198247"/>
              <a:gd name="connsiteX42" fmla="*/ 1217461 w 1376052"/>
              <a:gd name="connsiteY42" fmla="*/ 1548257 h 5198247"/>
              <a:gd name="connsiteX43" fmla="*/ 1256037 w 1376052"/>
              <a:gd name="connsiteY43" fmla="*/ 1621600 h 5198247"/>
              <a:gd name="connsiteX44" fmla="*/ 1261752 w 1376052"/>
              <a:gd name="connsiteY44" fmla="*/ 1644460 h 5198247"/>
              <a:gd name="connsiteX45" fmla="*/ 1278897 w 1376052"/>
              <a:gd name="connsiteY45" fmla="*/ 1676845 h 5198247"/>
              <a:gd name="connsiteX46" fmla="*/ 1287946 w 1376052"/>
              <a:gd name="connsiteY46" fmla="*/ 1696371 h 5198247"/>
              <a:gd name="connsiteX47" fmla="*/ 1301281 w 1376052"/>
              <a:gd name="connsiteY47" fmla="*/ 1736852 h 5198247"/>
              <a:gd name="connsiteX48" fmla="*/ 1313187 w 1376052"/>
              <a:gd name="connsiteY48" fmla="*/ 1784477 h 5198247"/>
              <a:gd name="connsiteX49" fmla="*/ 1330332 w 1376052"/>
              <a:gd name="connsiteY49" fmla="*/ 1873060 h 5198247"/>
              <a:gd name="connsiteX50" fmla="*/ 1337952 w 1376052"/>
              <a:gd name="connsiteY50" fmla="*/ 1895920 h 5198247"/>
              <a:gd name="connsiteX51" fmla="*/ 1345572 w 1376052"/>
              <a:gd name="connsiteY51" fmla="*/ 1934020 h 5198247"/>
              <a:gd name="connsiteX52" fmla="*/ 1353192 w 1376052"/>
              <a:gd name="connsiteY52" fmla="*/ 1956880 h 5198247"/>
              <a:gd name="connsiteX53" fmla="*/ 1360812 w 1376052"/>
              <a:gd name="connsiteY53" fmla="*/ 2002600 h 5198247"/>
              <a:gd name="connsiteX54" fmla="*/ 1368432 w 1376052"/>
              <a:gd name="connsiteY54" fmla="*/ 2033080 h 5198247"/>
              <a:gd name="connsiteX55" fmla="*/ 1376052 w 1376052"/>
              <a:gd name="connsiteY55" fmla="*/ 2482660 h 5198247"/>
              <a:gd name="connsiteX56" fmla="*/ 1368432 w 1376052"/>
              <a:gd name="connsiteY56" fmla="*/ 2802700 h 5198247"/>
              <a:gd name="connsiteX57" fmla="*/ 1360335 w 1376052"/>
              <a:gd name="connsiteY57" fmla="*/ 2853183 h 5198247"/>
              <a:gd name="connsiteX58" fmla="*/ 1359384 w 1376052"/>
              <a:gd name="connsiteY58" fmla="*/ 2880806 h 5198247"/>
              <a:gd name="connsiteX59" fmla="*/ 1347000 w 1376052"/>
              <a:gd name="connsiteY59" fmla="*/ 2904141 h 5198247"/>
              <a:gd name="connsiteX60" fmla="*/ 1344143 w 1376052"/>
              <a:gd name="connsiteY60" fmla="*/ 2929859 h 5198247"/>
              <a:gd name="connsiteX61" fmla="*/ 1336524 w 1376052"/>
              <a:gd name="connsiteY61" fmla="*/ 2997010 h 5198247"/>
              <a:gd name="connsiteX62" fmla="*/ 1307472 w 1376052"/>
              <a:gd name="connsiteY62" fmla="*/ 3137980 h 5198247"/>
              <a:gd name="connsiteX63" fmla="*/ 1292232 w 1376052"/>
              <a:gd name="connsiteY63" fmla="*/ 3221800 h 5198247"/>
              <a:gd name="connsiteX64" fmla="*/ 1276992 w 1376052"/>
              <a:gd name="connsiteY64" fmla="*/ 3282760 h 5198247"/>
              <a:gd name="connsiteX65" fmla="*/ 1259847 w 1376052"/>
              <a:gd name="connsiteY65" fmla="*/ 3353721 h 5198247"/>
              <a:gd name="connsiteX66" fmla="*/ 1252227 w 1376052"/>
              <a:gd name="connsiteY66" fmla="*/ 3405157 h 5198247"/>
              <a:gd name="connsiteX67" fmla="*/ 1238892 w 1376052"/>
              <a:gd name="connsiteY67" fmla="*/ 3450400 h 5198247"/>
              <a:gd name="connsiteX68" fmla="*/ 1231272 w 1376052"/>
              <a:gd name="connsiteY68" fmla="*/ 3473260 h 5198247"/>
              <a:gd name="connsiteX69" fmla="*/ 1223652 w 1376052"/>
              <a:gd name="connsiteY69" fmla="*/ 3496120 h 5198247"/>
              <a:gd name="connsiteX70" fmla="*/ 1200792 w 1376052"/>
              <a:gd name="connsiteY70" fmla="*/ 3541840 h 5198247"/>
              <a:gd name="connsiteX71" fmla="*/ 1185552 w 1376052"/>
              <a:gd name="connsiteY71" fmla="*/ 3564700 h 5198247"/>
              <a:gd name="connsiteX72" fmla="*/ 1177932 w 1376052"/>
              <a:gd name="connsiteY72" fmla="*/ 3587560 h 5198247"/>
              <a:gd name="connsiteX73" fmla="*/ 1147452 w 1376052"/>
              <a:gd name="connsiteY73" fmla="*/ 3633280 h 5198247"/>
              <a:gd name="connsiteX74" fmla="*/ 1132212 w 1376052"/>
              <a:gd name="connsiteY74" fmla="*/ 3656140 h 5198247"/>
              <a:gd name="connsiteX75" fmla="*/ 1101732 w 1376052"/>
              <a:gd name="connsiteY75" fmla="*/ 3724720 h 5198247"/>
              <a:gd name="connsiteX76" fmla="*/ 1094112 w 1376052"/>
              <a:gd name="connsiteY76" fmla="*/ 3747580 h 5198247"/>
              <a:gd name="connsiteX77" fmla="*/ 1078872 w 1376052"/>
              <a:gd name="connsiteY77" fmla="*/ 3770440 h 5198247"/>
              <a:gd name="connsiteX78" fmla="*/ 1063632 w 1376052"/>
              <a:gd name="connsiteY78" fmla="*/ 3816160 h 5198247"/>
              <a:gd name="connsiteX79" fmla="*/ 1033152 w 1376052"/>
              <a:gd name="connsiteY79" fmla="*/ 3861880 h 5198247"/>
              <a:gd name="connsiteX80" fmla="*/ 1017912 w 1376052"/>
              <a:gd name="connsiteY80" fmla="*/ 3884740 h 5198247"/>
              <a:gd name="connsiteX81" fmla="*/ 987432 w 1376052"/>
              <a:gd name="connsiteY81" fmla="*/ 3922840 h 5198247"/>
              <a:gd name="connsiteX82" fmla="*/ 980765 w 1376052"/>
              <a:gd name="connsiteY82" fmla="*/ 3959035 h 5198247"/>
              <a:gd name="connsiteX83" fmla="*/ 951237 w 1376052"/>
              <a:gd name="connsiteY83" fmla="*/ 4000945 h 5198247"/>
              <a:gd name="connsiteX84" fmla="*/ 930759 w 1376052"/>
              <a:gd name="connsiteY84" fmla="*/ 4026186 h 5198247"/>
              <a:gd name="connsiteX85" fmla="*/ 908375 w 1376052"/>
              <a:gd name="connsiteY85" fmla="*/ 4067143 h 5198247"/>
              <a:gd name="connsiteX86" fmla="*/ 888372 w 1376052"/>
              <a:gd name="connsiteY86" fmla="*/ 4082860 h 5198247"/>
              <a:gd name="connsiteX87" fmla="*/ 880752 w 1376052"/>
              <a:gd name="connsiteY87" fmla="*/ 4105720 h 5198247"/>
              <a:gd name="connsiteX88" fmla="*/ 865512 w 1376052"/>
              <a:gd name="connsiteY88" fmla="*/ 4128580 h 5198247"/>
              <a:gd name="connsiteX89" fmla="*/ 845510 w 1376052"/>
              <a:gd name="connsiteY89" fmla="*/ 4164775 h 5198247"/>
              <a:gd name="connsiteX90" fmla="*/ 835032 w 1376052"/>
              <a:gd name="connsiteY90" fmla="*/ 4197160 h 5198247"/>
              <a:gd name="connsiteX91" fmla="*/ 827412 w 1376052"/>
              <a:gd name="connsiteY91" fmla="*/ 4220020 h 5198247"/>
              <a:gd name="connsiteX92" fmla="*/ 800266 w 1376052"/>
              <a:gd name="connsiteY92" fmla="*/ 4238118 h 5198247"/>
              <a:gd name="connsiteX93" fmla="*/ 792646 w 1376052"/>
              <a:gd name="connsiteY93" fmla="*/ 4258596 h 5198247"/>
              <a:gd name="connsiteX94" fmla="*/ 781692 w 1376052"/>
              <a:gd name="connsiteY94" fmla="*/ 4273360 h 5198247"/>
              <a:gd name="connsiteX95" fmla="*/ 766452 w 1376052"/>
              <a:gd name="connsiteY95" fmla="*/ 4296220 h 5198247"/>
              <a:gd name="connsiteX96" fmla="*/ 743592 w 1376052"/>
              <a:gd name="connsiteY96" fmla="*/ 4303840 h 5198247"/>
              <a:gd name="connsiteX97" fmla="*/ 720732 w 1376052"/>
              <a:gd name="connsiteY97" fmla="*/ 4319080 h 5198247"/>
              <a:gd name="connsiteX98" fmla="*/ 705492 w 1376052"/>
              <a:gd name="connsiteY98" fmla="*/ 4341940 h 5198247"/>
              <a:gd name="connsiteX99" fmla="*/ 682632 w 1376052"/>
              <a:gd name="connsiteY99" fmla="*/ 4357180 h 5198247"/>
              <a:gd name="connsiteX100" fmla="*/ 659772 w 1376052"/>
              <a:gd name="connsiteY100" fmla="*/ 4380040 h 5198247"/>
              <a:gd name="connsiteX101" fmla="*/ 636912 w 1376052"/>
              <a:gd name="connsiteY101" fmla="*/ 4395280 h 5198247"/>
              <a:gd name="connsiteX102" fmla="*/ 614052 w 1376052"/>
              <a:gd name="connsiteY102" fmla="*/ 4418140 h 5198247"/>
              <a:gd name="connsiteX103" fmla="*/ 598812 w 1376052"/>
              <a:gd name="connsiteY103" fmla="*/ 4441000 h 5198247"/>
              <a:gd name="connsiteX104" fmla="*/ 575952 w 1376052"/>
              <a:gd name="connsiteY104" fmla="*/ 4448620 h 5198247"/>
              <a:gd name="connsiteX105" fmla="*/ 553092 w 1376052"/>
              <a:gd name="connsiteY105" fmla="*/ 4471480 h 5198247"/>
              <a:gd name="connsiteX106" fmla="*/ 539281 w 1376052"/>
              <a:gd name="connsiteY106" fmla="*/ 4502912 h 5198247"/>
              <a:gd name="connsiteX107" fmla="*/ 504514 w 1376052"/>
              <a:gd name="connsiteY107" fmla="*/ 4536727 h 5198247"/>
              <a:gd name="connsiteX108" fmla="*/ 469748 w 1376052"/>
              <a:gd name="connsiteY108" fmla="*/ 4570540 h 5198247"/>
              <a:gd name="connsiteX109" fmla="*/ 444508 w 1376052"/>
              <a:gd name="connsiteY109" fmla="*/ 4600068 h 5198247"/>
              <a:gd name="connsiteX110" fmla="*/ 451175 w 1376052"/>
              <a:gd name="connsiteY110" fmla="*/ 4591971 h 5198247"/>
              <a:gd name="connsiteX111" fmla="*/ 412598 w 1376052"/>
              <a:gd name="connsiteY111" fmla="*/ 4621022 h 5198247"/>
              <a:gd name="connsiteX112" fmla="*/ 387834 w 1376052"/>
              <a:gd name="connsiteY112" fmla="*/ 4658170 h 5198247"/>
              <a:gd name="connsiteX113" fmla="*/ 369260 w 1376052"/>
              <a:gd name="connsiteY113" fmla="*/ 4678172 h 5198247"/>
              <a:gd name="connsiteX114" fmla="*/ 339732 w 1376052"/>
              <a:gd name="connsiteY114" fmla="*/ 4715320 h 5198247"/>
              <a:gd name="connsiteX115" fmla="*/ 305918 w 1376052"/>
              <a:gd name="connsiteY115" fmla="*/ 4738656 h 5198247"/>
              <a:gd name="connsiteX116" fmla="*/ 282106 w 1376052"/>
              <a:gd name="connsiteY116" fmla="*/ 4767231 h 5198247"/>
              <a:gd name="connsiteX117" fmla="*/ 234480 w 1376052"/>
              <a:gd name="connsiteY117" fmla="*/ 4808665 h 5198247"/>
              <a:gd name="connsiteX118" fmla="*/ 217812 w 1376052"/>
              <a:gd name="connsiteY118" fmla="*/ 4822000 h 5198247"/>
              <a:gd name="connsiteX119" fmla="*/ 207811 w 1376052"/>
              <a:gd name="connsiteY119" fmla="*/ 4852004 h 5198247"/>
              <a:gd name="connsiteX120" fmla="*/ 179712 w 1376052"/>
              <a:gd name="connsiteY120" fmla="*/ 4878674 h 5198247"/>
              <a:gd name="connsiteX121" fmla="*/ 167806 w 1376052"/>
              <a:gd name="connsiteY121" fmla="*/ 4913440 h 5198247"/>
              <a:gd name="connsiteX122" fmla="*/ 141612 w 1376052"/>
              <a:gd name="connsiteY122" fmla="*/ 4944872 h 5198247"/>
              <a:gd name="connsiteX123" fmla="*/ 126372 w 1376052"/>
              <a:gd name="connsiteY123" fmla="*/ 4982020 h 5198247"/>
              <a:gd name="connsiteX124" fmla="*/ 103512 w 1376052"/>
              <a:gd name="connsiteY124" fmla="*/ 4997260 h 5198247"/>
              <a:gd name="connsiteX125" fmla="*/ 95892 w 1376052"/>
              <a:gd name="connsiteY125" fmla="*/ 5020120 h 5198247"/>
              <a:gd name="connsiteX126" fmla="*/ 58518 w 1376052"/>
              <a:gd name="connsiteY126" fmla="*/ 5051431 h 5198247"/>
              <a:gd name="connsiteX127" fmla="*/ 28868 w 1376052"/>
              <a:gd name="connsiteY127" fmla="*/ 5104043 h 5198247"/>
              <a:gd name="connsiteX128" fmla="*/ 0 w 1376052"/>
              <a:gd name="connsiteY128" fmla="*/ 5198247 h 5198247"/>
              <a:gd name="connsiteX0" fmla="*/ 225608 w 1376052"/>
              <a:gd name="connsiteY0" fmla="*/ 0 h 5198247"/>
              <a:gd name="connsiteX1" fmla="*/ 222029 w 1376052"/>
              <a:gd name="connsiteY1" fmla="*/ 51928 h 5198247"/>
              <a:gd name="connsiteX2" fmla="*/ 237577 w 1376052"/>
              <a:gd name="connsiteY2" fmla="*/ 88555 h 5198247"/>
              <a:gd name="connsiteX3" fmla="*/ 246716 w 1376052"/>
              <a:gd name="connsiteY3" fmla="*/ 114294 h 5198247"/>
              <a:gd name="connsiteX4" fmla="*/ 263221 w 1376052"/>
              <a:gd name="connsiteY4" fmla="*/ 164402 h 5198247"/>
              <a:gd name="connsiteX5" fmla="*/ 285916 w 1376052"/>
              <a:gd name="connsiteY5" fmla="*/ 198565 h 5198247"/>
              <a:gd name="connsiteX6" fmla="*/ 317824 w 1376052"/>
              <a:gd name="connsiteY6" fmla="*/ 238094 h 5198247"/>
              <a:gd name="connsiteX7" fmla="*/ 362592 w 1376052"/>
              <a:gd name="connsiteY7" fmla="*/ 295720 h 5198247"/>
              <a:gd name="connsiteX8" fmla="*/ 400692 w 1376052"/>
              <a:gd name="connsiteY8" fmla="*/ 341440 h 5198247"/>
              <a:gd name="connsiteX9" fmla="*/ 422599 w 1376052"/>
              <a:gd name="connsiteY9" fmla="*/ 369062 h 5198247"/>
              <a:gd name="connsiteX10" fmla="*/ 438792 w 1376052"/>
              <a:gd name="connsiteY10" fmla="*/ 410020 h 5198247"/>
              <a:gd name="connsiteX11" fmla="*/ 454032 w 1376052"/>
              <a:gd name="connsiteY11" fmla="*/ 432880 h 5198247"/>
              <a:gd name="connsiteX12" fmla="*/ 476892 w 1376052"/>
              <a:gd name="connsiteY12" fmla="*/ 448120 h 5198247"/>
              <a:gd name="connsiteX13" fmla="*/ 484512 w 1376052"/>
              <a:gd name="connsiteY13" fmla="*/ 470980 h 5198247"/>
              <a:gd name="connsiteX14" fmla="*/ 507372 w 1376052"/>
              <a:gd name="connsiteY14" fmla="*/ 495268 h 5198247"/>
              <a:gd name="connsiteX15" fmla="*/ 522612 w 1376052"/>
              <a:gd name="connsiteY15" fmla="*/ 524320 h 5198247"/>
              <a:gd name="connsiteX16" fmla="*/ 553092 w 1376052"/>
              <a:gd name="connsiteY16" fmla="*/ 570040 h 5198247"/>
              <a:gd name="connsiteX17" fmla="*/ 568332 w 1376052"/>
              <a:gd name="connsiteY17" fmla="*/ 592900 h 5198247"/>
              <a:gd name="connsiteX18" fmla="*/ 591192 w 1376052"/>
              <a:gd name="connsiteY18" fmla="*/ 617665 h 5198247"/>
              <a:gd name="connsiteX19" fmla="*/ 606432 w 1376052"/>
              <a:gd name="connsiteY19" fmla="*/ 653860 h 5198247"/>
              <a:gd name="connsiteX20" fmla="*/ 636912 w 1376052"/>
              <a:gd name="connsiteY20" fmla="*/ 699580 h 5198247"/>
              <a:gd name="connsiteX21" fmla="*/ 672630 w 1376052"/>
              <a:gd name="connsiteY21" fmla="*/ 746728 h 5198247"/>
              <a:gd name="connsiteX22" fmla="*/ 704539 w 1376052"/>
              <a:gd name="connsiteY22" fmla="*/ 776732 h 5198247"/>
              <a:gd name="connsiteX23" fmla="*/ 745497 w 1376052"/>
              <a:gd name="connsiteY23" fmla="*/ 816738 h 5198247"/>
              <a:gd name="connsiteX24" fmla="*/ 777406 w 1376052"/>
              <a:gd name="connsiteY24" fmla="*/ 858171 h 5198247"/>
              <a:gd name="connsiteX25" fmla="*/ 774072 w 1376052"/>
              <a:gd name="connsiteY25" fmla="*/ 851980 h 5198247"/>
              <a:gd name="connsiteX26" fmla="*/ 815030 w 1376052"/>
              <a:gd name="connsiteY26" fmla="*/ 881031 h 5198247"/>
              <a:gd name="connsiteX27" fmla="*/ 842652 w 1376052"/>
              <a:gd name="connsiteY27" fmla="*/ 912940 h 5198247"/>
              <a:gd name="connsiteX28" fmla="*/ 861226 w 1376052"/>
              <a:gd name="connsiteY28" fmla="*/ 941992 h 5198247"/>
              <a:gd name="connsiteX29" fmla="*/ 888372 w 1376052"/>
              <a:gd name="connsiteY29" fmla="*/ 981520 h 5198247"/>
              <a:gd name="connsiteX30" fmla="*/ 895992 w 1376052"/>
              <a:gd name="connsiteY30" fmla="*/ 1004380 h 5198247"/>
              <a:gd name="connsiteX31" fmla="*/ 927901 w 1376052"/>
              <a:gd name="connsiteY31" fmla="*/ 1043909 h 5198247"/>
              <a:gd name="connsiteX32" fmla="*/ 985051 w 1376052"/>
              <a:gd name="connsiteY32" fmla="*/ 1100583 h 5198247"/>
              <a:gd name="connsiteX33" fmla="*/ 1017912 w 1376052"/>
              <a:gd name="connsiteY33" fmla="*/ 1149160 h 5198247"/>
              <a:gd name="connsiteX34" fmla="*/ 1048392 w 1376052"/>
              <a:gd name="connsiteY34" fmla="*/ 1194880 h 5198247"/>
              <a:gd name="connsiteX35" fmla="*/ 1063632 w 1376052"/>
              <a:gd name="connsiteY35" fmla="*/ 1240600 h 5198247"/>
              <a:gd name="connsiteX36" fmla="*/ 1101732 w 1376052"/>
              <a:gd name="connsiteY36" fmla="*/ 1286320 h 5198247"/>
              <a:gd name="connsiteX37" fmla="*/ 1124592 w 1376052"/>
              <a:gd name="connsiteY37" fmla="*/ 1332040 h 5198247"/>
              <a:gd name="connsiteX38" fmla="*/ 1139832 w 1376052"/>
              <a:gd name="connsiteY38" fmla="*/ 1377760 h 5198247"/>
              <a:gd name="connsiteX39" fmla="*/ 1155072 w 1376052"/>
              <a:gd name="connsiteY39" fmla="*/ 1400620 h 5198247"/>
              <a:gd name="connsiteX40" fmla="*/ 1170312 w 1376052"/>
              <a:gd name="connsiteY40" fmla="*/ 1453960 h 5198247"/>
              <a:gd name="connsiteX41" fmla="*/ 1185552 w 1376052"/>
              <a:gd name="connsiteY41" fmla="*/ 1499680 h 5198247"/>
              <a:gd name="connsiteX42" fmla="*/ 1217461 w 1376052"/>
              <a:gd name="connsiteY42" fmla="*/ 1548257 h 5198247"/>
              <a:gd name="connsiteX43" fmla="*/ 1256037 w 1376052"/>
              <a:gd name="connsiteY43" fmla="*/ 1621600 h 5198247"/>
              <a:gd name="connsiteX44" fmla="*/ 1261752 w 1376052"/>
              <a:gd name="connsiteY44" fmla="*/ 1644460 h 5198247"/>
              <a:gd name="connsiteX45" fmla="*/ 1278897 w 1376052"/>
              <a:gd name="connsiteY45" fmla="*/ 1676845 h 5198247"/>
              <a:gd name="connsiteX46" fmla="*/ 1287946 w 1376052"/>
              <a:gd name="connsiteY46" fmla="*/ 1696371 h 5198247"/>
              <a:gd name="connsiteX47" fmla="*/ 1301281 w 1376052"/>
              <a:gd name="connsiteY47" fmla="*/ 1736852 h 5198247"/>
              <a:gd name="connsiteX48" fmla="*/ 1313187 w 1376052"/>
              <a:gd name="connsiteY48" fmla="*/ 1784477 h 5198247"/>
              <a:gd name="connsiteX49" fmla="*/ 1330332 w 1376052"/>
              <a:gd name="connsiteY49" fmla="*/ 1873060 h 5198247"/>
              <a:gd name="connsiteX50" fmla="*/ 1337952 w 1376052"/>
              <a:gd name="connsiteY50" fmla="*/ 1895920 h 5198247"/>
              <a:gd name="connsiteX51" fmla="*/ 1345572 w 1376052"/>
              <a:gd name="connsiteY51" fmla="*/ 1934020 h 5198247"/>
              <a:gd name="connsiteX52" fmla="*/ 1353192 w 1376052"/>
              <a:gd name="connsiteY52" fmla="*/ 1956880 h 5198247"/>
              <a:gd name="connsiteX53" fmla="*/ 1360812 w 1376052"/>
              <a:gd name="connsiteY53" fmla="*/ 2002600 h 5198247"/>
              <a:gd name="connsiteX54" fmla="*/ 1368432 w 1376052"/>
              <a:gd name="connsiteY54" fmla="*/ 2033080 h 5198247"/>
              <a:gd name="connsiteX55" fmla="*/ 1376052 w 1376052"/>
              <a:gd name="connsiteY55" fmla="*/ 2482660 h 5198247"/>
              <a:gd name="connsiteX56" fmla="*/ 1368432 w 1376052"/>
              <a:gd name="connsiteY56" fmla="*/ 2802700 h 5198247"/>
              <a:gd name="connsiteX57" fmla="*/ 1360335 w 1376052"/>
              <a:gd name="connsiteY57" fmla="*/ 2853183 h 5198247"/>
              <a:gd name="connsiteX58" fmla="*/ 1359384 w 1376052"/>
              <a:gd name="connsiteY58" fmla="*/ 2880806 h 5198247"/>
              <a:gd name="connsiteX59" fmla="*/ 1347000 w 1376052"/>
              <a:gd name="connsiteY59" fmla="*/ 2904141 h 5198247"/>
              <a:gd name="connsiteX60" fmla="*/ 1344143 w 1376052"/>
              <a:gd name="connsiteY60" fmla="*/ 2929859 h 5198247"/>
              <a:gd name="connsiteX61" fmla="*/ 1336524 w 1376052"/>
              <a:gd name="connsiteY61" fmla="*/ 2997010 h 5198247"/>
              <a:gd name="connsiteX62" fmla="*/ 1307472 w 1376052"/>
              <a:gd name="connsiteY62" fmla="*/ 3137980 h 5198247"/>
              <a:gd name="connsiteX63" fmla="*/ 1292232 w 1376052"/>
              <a:gd name="connsiteY63" fmla="*/ 3221800 h 5198247"/>
              <a:gd name="connsiteX64" fmla="*/ 1276992 w 1376052"/>
              <a:gd name="connsiteY64" fmla="*/ 3282760 h 5198247"/>
              <a:gd name="connsiteX65" fmla="*/ 1259847 w 1376052"/>
              <a:gd name="connsiteY65" fmla="*/ 3353721 h 5198247"/>
              <a:gd name="connsiteX66" fmla="*/ 1252227 w 1376052"/>
              <a:gd name="connsiteY66" fmla="*/ 3405157 h 5198247"/>
              <a:gd name="connsiteX67" fmla="*/ 1238892 w 1376052"/>
              <a:gd name="connsiteY67" fmla="*/ 3450400 h 5198247"/>
              <a:gd name="connsiteX68" fmla="*/ 1231272 w 1376052"/>
              <a:gd name="connsiteY68" fmla="*/ 3473260 h 5198247"/>
              <a:gd name="connsiteX69" fmla="*/ 1223652 w 1376052"/>
              <a:gd name="connsiteY69" fmla="*/ 3496120 h 5198247"/>
              <a:gd name="connsiteX70" fmla="*/ 1200792 w 1376052"/>
              <a:gd name="connsiteY70" fmla="*/ 3541840 h 5198247"/>
              <a:gd name="connsiteX71" fmla="*/ 1185552 w 1376052"/>
              <a:gd name="connsiteY71" fmla="*/ 3564700 h 5198247"/>
              <a:gd name="connsiteX72" fmla="*/ 1177932 w 1376052"/>
              <a:gd name="connsiteY72" fmla="*/ 3587560 h 5198247"/>
              <a:gd name="connsiteX73" fmla="*/ 1147452 w 1376052"/>
              <a:gd name="connsiteY73" fmla="*/ 3633280 h 5198247"/>
              <a:gd name="connsiteX74" fmla="*/ 1132212 w 1376052"/>
              <a:gd name="connsiteY74" fmla="*/ 3656140 h 5198247"/>
              <a:gd name="connsiteX75" fmla="*/ 1101732 w 1376052"/>
              <a:gd name="connsiteY75" fmla="*/ 3724720 h 5198247"/>
              <a:gd name="connsiteX76" fmla="*/ 1094112 w 1376052"/>
              <a:gd name="connsiteY76" fmla="*/ 3747580 h 5198247"/>
              <a:gd name="connsiteX77" fmla="*/ 1078872 w 1376052"/>
              <a:gd name="connsiteY77" fmla="*/ 3770440 h 5198247"/>
              <a:gd name="connsiteX78" fmla="*/ 1063632 w 1376052"/>
              <a:gd name="connsiteY78" fmla="*/ 3816160 h 5198247"/>
              <a:gd name="connsiteX79" fmla="*/ 1033152 w 1376052"/>
              <a:gd name="connsiteY79" fmla="*/ 3861880 h 5198247"/>
              <a:gd name="connsiteX80" fmla="*/ 1017912 w 1376052"/>
              <a:gd name="connsiteY80" fmla="*/ 3884740 h 5198247"/>
              <a:gd name="connsiteX81" fmla="*/ 987432 w 1376052"/>
              <a:gd name="connsiteY81" fmla="*/ 3922840 h 5198247"/>
              <a:gd name="connsiteX82" fmla="*/ 980765 w 1376052"/>
              <a:gd name="connsiteY82" fmla="*/ 3959035 h 5198247"/>
              <a:gd name="connsiteX83" fmla="*/ 951237 w 1376052"/>
              <a:gd name="connsiteY83" fmla="*/ 4000945 h 5198247"/>
              <a:gd name="connsiteX84" fmla="*/ 930759 w 1376052"/>
              <a:gd name="connsiteY84" fmla="*/ 4026186 h 5198247"/>
              <a:gd name="connsiteX85" fmla="*/ 908375 w 1376052"/>
              <a:gd name="connsiteY85" fmla="*/ 4067143 h 5198247"/>
              <a:gd name="connsiteX86" fmla="*/ 888372 w 1376052"/>
              <a:gd name="connsiteY86" fmla="*/ 4082860 h 5198247"/>
              <a:gd name="connsiteX87" fmla="*/ 880752 w 1376052"/>
              <a:gd name="connsiteY87" fmla="*/ 4105720 h 5198247"/>
              <a:gd name="connsiteX88" fmla="*/ 865512 w 1376052"/>
              <a:gd name="connsiteY88" fmla="*/ 4128580 h 5198247"/>
              <a:gd name="connsiteX89" fmla="*/ 845510 w 1376052"/>
              <a:gd name="connsiteY89" fmla="*/ 4164775 h 5198247"/>
              <a:gd name="connsiteX90" fmla="*/ 835032 w 1376052"/>
              <a:gd name="connsiteY90" fmla="*/ 4197160 h 5198247"/>
              <a:gd name="connsiteX91" fmla="*/ 827412 w 1376052"/>
              <a:gd name="connsiteY91" fmla="*/ 4220020 h 5198247"/>
              <a:gd name="connsiteX92" fmla="*/ 800266 w 1376052"/>
              <a:gd name="connsiteY92" fmla="*/ 4238118 h 5198247"/>
              <a:gd name="connsiteX93" fmla="*/ 792646 w 1376052"/>
              <a:gd name="connsiteY93" fmla="*/ 4258596 h 5198247"/>
              <a:gd name="connsiteX94" fmla="*/ 781692 w 1376052"/>
              <a:gd name="connsiteY94" fmla="*/ 4273360 h 5198247"/>
              <a:gd name="connsiteX95" fmla="*/ 766452 w 1376052"/>
              <a:gd name="connsiteY95" fmla="*/ 4296220 h 5198247"/>
              <a:gd name="connsiteX96" fmla="*/ 743592 w 1376052"/>
              <a:gd name="connsiteY96" fmla="*/ 4303840 h 5198247"/>
              <a:gd name="connsiteX97" fmla="*/ 720732 w 1376052"/>
              <a:gd name="connsiteY97" fmla="*/ 4319080 h 5198247"/>
              <a:gd name="connsiteX98" fmla="*/ 705492 w 1376052"/>
              <a:gd name="connsiteY98" fmla="*/ 4341940 h 5198247"/>
              <a:gd name="connsiteX99" fmla="*/ 682632 w 1376052"/>
              <a:gd name="connsiteY99" fmla="*/ 4357180 h 5198247"/>
              <a:gd name="connsiteX100" fmla="*/ 659772 w 1376052"/>
              <a:gd name="connsiteY100" fmla="*/ 4380040 h 5198247"/>
              <a:gd name="connsiteX101" fmla="*/ 636912 w 1376052"/>
              <a:gd name="connsiteY101" fmla="*/ 4395280 h 5198247"/>
              <a:gd name="connsiteX102" fmla="*/ 614052 w 1376052"/>
              <a:gd name="connsiteY102" fmla="*/ 4418140 h 5198247"/>
              <a:gd name="connsiteX103" fmla="*/ 598812 w 1376052"/>
              <a:gd name="connsiteY103" fmla="*/ 4441000 h 5198247"/>
              <a:gd name="connsiteX104" fmla="*/ 575952 w 1376052"/>
              <a:gd name="connsiteY104" fmla="*/ 4448620 h 5198247"/>
              <a:gd name="connsiteX105" fmla="*/ 553092 w 1376052"/>
              <a:gd name="connsiteY105" fmla="*/ 4471480 h 5198247"/>
              <a:gd name="connsiteX106" fmla="*/ 539281 w 1376052"/>
              <a:gd name="connsiteY106" fmla="*/ 4502912 h 5198247"/>
              <a:gd name="connsiteX107" fmla="*/ 504514 w 1376052"/>
              <a:gd name="connsiteY107" fmla="*/ 4536727 h 5198247"/>
              <a:gd name="connsiteX108" fmla="*/ 469748 w 1376052"/>
              <a:gd name="connsiteY108" fmla="*/ 4570540 h 5198247"/>
              <a:gd name="connsiteX109" fmla="*/ 444508 w 1376052"/>
              <a:gd name="connsiteY109" fmla="*/ 4600068 h 5198247"/>
              <a:gd name="connsiteX110" fmla="*/ 451175 w 1376052"/>
              <a:gd name="connsiteY110" fmla="*/ 4591971 h 5198247"/>
              <a:gd name="connsiteX111" fmla="*/ 412598 w 1376052"/>
              <a:gd name="connsiteY111" fmla="*/ 4621022 h 5198247"/>
              <a:gd name="connsiteX112" fmla="*/ 387834 w 1376052"/>
              <a:gd name="connsiteY112" fmla="*/ 4658170 h 5198247"/>
              <a:gd name="connsiteX113" fmla="*/ 369260 w 1376052"/>
              <a:gd name="connsiteY113" fmla="*/ 4678172 h 5198247"/>
              <a:gd name="connsiteX114" fmla="*/ 339732 w 1376052"/>
              <a:gd name="connsiteY114" fmla="*/ 4715320 h 5198247"/>
              <a:gd name="connsiteX115" fmla="*/ 305918 w 1376052"/>
              <a:gd name="connsiteY115" fmla="*/ 4738656 h 5198247"/>
              <a:gd name="connsiteX116" fmla="*/ 282106 w 1376052"/>
              <a:gd name="connsiteY116" fmla="*/ 4767231 h 5198247"/>
              <a:gd name="connsiteX117" fmla="*/ 234480 w 1376052"/>
              <a:gd name="connsiteY117" fmla="*/ 4808665 h 5198247"/>
              <a:gd name="connsiteX118" fmla="*/ 217812 w 1376052"/>
              <a:gd name="connsiteY118" fmla="*/ 4822000 h 5198247"/>
              <a:gd name="connsiteX119" fmla="*/ 207811 w 1376052"/>
              <a:gd name="connsiteY119" fmla="*/ 4852004 h 5198247"/>
              <a:gd name="connsiteX120" fmla="*/ 179712 w 1376052"/>
              <a:gd name="connsiteY120" fmla="*/ 4878674 h 5198247"/>
              <a:gd name="connsiteX121" fmla="*/ 167806 w 1376052"/>
              <a:gd name="connsiteY121" fmla="*/ 4913440 h 5198247"/>
              <a:gd name="connsiteX122" fmla="*/ 141612 w 1376052"/>
              <a:gd name="connsiteY122" fmla="*/ 4944872 h 5198247"/>
              <a:gd name="connsiteX123" fmla="*/ 126372 w 1376052"/>
              <a:gd name="connsiteY123" fmla="*/ 4982020 h 5198247"/>
              <a:gd name="connsiteX124" fmla="*/ 103512 w 1376052"/>
              <a:gd name="connsiteY124" fmla="*/ 4997260 h 5198247"/>
              <a:gd name="connsiteX125" fmla="*/ 83988 w 1376052"/>
              <a:gd name="connsiteY125" fmla="*/ 5019912 h 5198247"/>
              <a:gd name="connsiteX126" fmla="*/ 58518 w 1376052"/>
              <a:gd name="connsiteY126" fmla="*/ 5051431 h 5198247"/>
              <a:gd name="connsiteX127" fmla="*/ 28868 w 1376052"/>
              <a:gd name="connsiteY127" fmla="*/ 5104043 h 5198247"/>
              <a:gd name="connsiteX128" fmla="*/ 0 w 1376052"/>
              <a:gd name="connsiteY128" fmla="*/ 5198247 h 519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1376052" h="5198247">
                <a:moveTo>
                  <a:pt x="225608" y="0"/>
                </a:moveTo>
                <a:cubicBezTo>
                  <a:pt x="206913" y="19385"/>
                  <a:pt x="220034" y="37169"/>
                  <a:pt x="222029" y="51928"/>
                </a:cubicBezTo>
                <a:cubicBezTo>
                  <a:pt x="224024" y="66687"/>
                  <a:pt x="233463" y="78161"/>
                  <a:pt x="237577" y="88555"/>
                </a:cubicBezTo>
                <a:cubicBezTo>
                  <a:pt x="241691" y="98949"/>
                  <a:pt x="233291" y="88198"/>
                  <a:pt x="246716" y="114294"/>
                </a:cubicBezTo>
                <a:cubicBezTo>
                  <a:pt x="249838" y="134181"/>
                  <a:pt x="256688" y="150357"/>
                  <a:pt x="263221" y="164402"/>
                </a:cubicBezTo>
                <a:cubicBezTo>
                  <a:pt x="269754" y="178447"/>
                  <a:pt x="278296" y="193485"/>
                  <a:pt x="285916" y="198565"/>
                </a:cubicBezTo>
                <a:cubicBezTo>
                  <a:pt x="321476" y="251905"/>
                  <a:pt x="279724" y="212694"/>
                  <a:pt x="317824" y="238094"/>
                </a:cubicBezTo>
                <a:cubicBezTo>
                  <a:pt x="327984" y="253334"/>
                  <a:pt x="348781" y="278496"/>
                  <a:pt x="362592" y="295720"/>
                </a:cubicBezTo>
                <a:cubicBezTo>
                  <a:pt x="376403" y="312944"/>
                  <a:pt x="390691" y="329216"/>
                  <a:pt x="400692" y="341440"/>
                </a:cubicBezTo>
                <a:cubicBezTo>
                  <a:pt x="410693" y="353664"/>
                  <a:pt x="418698" y="362041"/>
                  <a:pt x="422599" y="369062"/>
                </a:cubicBezTo>
                <a:cubicBezTo>
                  <a:pt x="431494" y="385073"/>
                  <a:pt x="433553" y="399384"/>
                  <a:pt x="438792" y="410020"/>
                </a:cubicBezTo>
                <a:cubicBezTo>
                  <a:pt x="444031" y="420656"/>
                  <a:pt x="446412" y="427800"/>
                  <a:pt x="454032" y="432880"/>
                </a:cubicBezTo>
                <a:lnTo>
                  <a:pt x="476892" y="448120"/>
                </a:lnTo>
                <a:cubicBezTo>
                  <a:pt x="479432" y="455740"/>
                  <a:pt x="479432" y="463122"/>
                  <a:pt x="484512" y="470980"/>
                </a:cubicBezTo>
                <a:cubicBezTo>
                  <a:pt x="489592" y="478838"/>
                  <a:pt x="502703" y="488732"/>
                  <a:pt x="507372" y="495268"/>
                </a:cubicBezTo>
                <a:cubicBezTo>
                  <a:pt x="516709" y="508340"/>
                  <a:pt x="514992" y="511858"/>
                  <a:pt x="522612" y="524320"/>
                </a:cubicBezTo>
                <a:cubicBezTo>
                  <a:pt x="530232" y="536782"/>
                  <a:pt x="542932" y="554800"/>
                  <a:pt x="553092" y="570040"/>
                </a:cubicBezTo>
                <a:cubicBezTo>
                  <a:pt x="558172" y="577660"/>
                  <a:pt x="561982" y="584963"/>
                  <a:pt x="568332" y="592900"/>
                </a:cubicBezTo>
                <a:cubicBezTo>
                  <a:pt x="574682" y="600837"/>
                  <a:pt x="583572" y="609410"/>
                  <a:pt x="591192" y="617665"/>
                </a:cubicBezTo>
                <a:cubicBezTo>
                  <a:pt x="596272" y="632905"/>
                  <a:pt x="598812" y="640208"/>
                  <a:pt x="606432" y="653860"/>
                </a:cubicBezTo>
                <a:cubicBezTo>
                  <a:pt x="614052" y="667512"/>
                  <a:pt x="625879" y="684102"/>
                  <a:pt x="636912" y="699580"/>
                </a:cubicBezTo>
                <a:cubicBezTo>
                  <a:pt x="647945" y="715058"/>
                  <a:pt x="661359" y="733869"/>
                  <a:pt x="672630" y="746728"/>
                </a:cubicBezTo>
                <a:cubicBezTo>
                  <a:pt x="683901" y="759587"/>
                  <a:pt x="692395" y="765064"/>
                  <a:pt x="704539" y="776732"/>
                </a:cubicBezTo>
                <a:cubicBezTo>
                  <a:pt x="716683" y="788400"/>
                  <a:pt x="733353" y="803165"/>
                  <a:pt x="745497" y="816738"/>
                </a:cubicBezTo>
                <a:cubicBezTo>
                  <a:pt x="757642" y="830311"/>
                  <a:pt x="771056" y="853091"/>
                  <a:pt x="777406" y="858171"/>
                </a:cubicBezTo>
                <a:cubicBezTo>
                  <a:pt x="783756" y="863251"/>
                  <a:pt x="767801" y="848170"/>
                  <a:pt x="774072" y="851980"/>
                </a:cubicBezTo>
                <a:cubicBezTo>
                  <a:pt x="780343" y="855790"/>
                  <a:pt x="797097" y="869076"/>
                  <a:pt x="815030" y="881031"/>
                </a:cubicBezTo>
                <a:lnTo>
                  <a:pt x="842652" y="912940"/>
                </a:lnTo>
                <a:lnTo>
                  <a:pt x="861226" y="941992"/>
                </a:lnTo>
                <a:cubicBezTo>
                  <a:pt x="866306" y="949612"/>
                  <a:pt x="882578" y="971122"/>
                  <a:pt x="888372" y="981520"/>
                </a:cubicBezTo>
                <a:cubicBezTo>
                  <a:pt x="894166" y="991918"/>
                  <a:pt x="889404" y="993982"/>
                  <a:pt x="895992" y="1004380"/>
                </a:cubicBezTo>
                <a:cubicBezTo>
                  <a:pt x="902580" y="1014778"/>
                  <a:pt x="913058" y="1027875"/>
                  <a:pt x="927901" y="1043909"/>
                </a:cubicBezTo>
                <a:cubicBezTo>
                  <a:pt x="942744" y="1059943"/>
                  <a:pt x="970049" y="1083041"/>
                  <a:pt x="985051" y="1100583"/>
                </a:cubicBezTo>
                <a:cubicBezTo>
                  <a:pt x="1000053" y="1118125"/>
                  <a:pt x="1007355" y="1133444"/>
                  <a:pt x="1017912" y="1149160"/>
                </a:cubicBezTo>
                <a:cubicBezTo>
                  <a:pt x="1028469" y="1164876"/>
                  <a:pt x="1042600" y="1177504"/>
                  <a:pt x="1048392" y="1194880"/>
                </a:cubicBezTo>
                <a:cubicBezTo>
                  <a:pt x="1053472" y="1210120"/>
                  <a:pt x="1054721" y="1227234"/>
                  <a:pt x="1063632" y="1240600"/>
                </a:cubicBezTo>
                <a:cubicBezTo>
                  <a:pt x="1084850" y="1272426"/>
                  <a:pt x="1072396" y="1256984"/>
                  <a:pt x="1101732" y="1286320"/>
                </a:cubicBezTo>
                <a:cubicBezTo>
                  <a:pt x="1129522" y="1369690"/>
                  <a:pt x="1085201" y="1243410"/>
                  <a:pt x="1124592" y="1332040"/>
                </a:cubicBezTo>
                <a:cubicBezTo>
                  <a:pt x="1131116" y="1346720"/>
                  <a:pt x="1130921" y="1364394"/>
                  <a:pt x="1139832" y="1377760"/>
                </a:cubicBezTo>
                <a:cubicBezTo>
                  <a:pt x="1144912" y="1385380"/>
                  <a:pt x="1150976" y="1392429"/>
                  <a:pt x="1155072" y="1400620"/>
                </a:cubicBezTo>
                <a:cubicBezTo>
                  <a:pt x="1161474" y="1413424"/>
                  <a:pt x="1166650" y="1441753"/>
                  <a:pt x="1170312" y="1453960"/>
                </a:cubicBezTo>
                <a:cubicBezTo>
                  <a:pt x="1174928" y="1469347"/>
                  <a:pt x="1177694" y="1483964"/>
                  <a:pt x="1185552" y="1499680"/>
                </a:cubicBezTo>
                <a:cubicBezTo>
                  <a:pt x="1193410" y="1515396"/>
                  <a:pt x="1205714" y="1527937"/>
                  <a:pt x="1217461" y="1548257"/>
                </a:cubicBezTo>
                <a:cubicBezTo>
                  <a:pt x="1229208" y="1568577"/>
                  <a:pt x="1248655" y="1605566"/>
                  <a:pt x="1256037" y="1621600"/>
                </a:cubicBezTo>
                <a:cubicBezTo>
                  <a:pt x="1263419" y="1637634"/>
                  <a:pt x="1257942" y="1635252"/>
                  <a:pt x="1261752" y="1644460"/>
                </a:cubicBezTo>
                <a:cubicBezTo>
                  <a:pt x="1265562" y="1653668"/>
                  <a:pt x="1274531" y="1668193"/>
                  <a:pt x="1278897" y="1676845"/>
                </a:cubicBezTo>
                <a:cubicBezTo>
                  <a:pt x="1283263" y="1685497"/>
                  <a:pt x="1284215" y="1686370"/>
                  <a:pt x="1287946" y="1696371"/>
                </a:cubicBezTo>
                <a:cubicBezTo>
                  <a:pt x="1291677" y="1706372"/>
                  <a:pt x="1299059" y="1724946"/>
                  <a:pt x="1301281" y="1736852"/>
                </a:cubicBezTo>
                <a:cubicBezTo>
                  <a:pt x="1303503" y="1748758"/>
                  <a:pt x="1309139" y="1759395"/>
                  <a:pt x="1313187" y="1784477"/>
                </a:cubicBezTo>
                <a:cubicBezTo>
                  <a:pt x="1315727" y="1812417"/>
                  <a:pt x="1326205" y="1854486"/>
                  <a:pt x="1330332" y="1873060"/>
                </a:cubicBezTo>
                <a:cubicBezTo>
                  <a:pt x="1334459" y="1891634"/>
                  <a:pt x="1336004" y="1888128"/>
                  <a:pt x="1337952" y="1895920"/>
                </a:cubicBezTo>
                <a:cubicBezTo>
                  <a:pt x="1341093" y="1908485"/>
                  <a:pt x="1342431" y="1921455"/>
                  <a:pt x="1345572" y="1934020"/>
                </a:cubicBezTo>
                <a:cubicBezTo>
                  <a:pt x="1347520" y="1941812"/>
                  <a:pt x="1351450" y="1949039"/>
                  <a:pt x="1353192" y="1956880"/>
                </a:cubicBezTo>
                <a:cubicBezTo>
                  <a:pt x="1356544" y="1971962"/>
                  <a:pt x="1357782" y="1987450"/>
                  <a:pt x="1360812" y="2002600"/>
                </a:cubicBezTo>
                <a:cubicBezTo>
                  <a:pt x="1362866" y="2012869"/>
                  <a:pt x="1365892" y="2022920"/>
                  <a:pt x="1368432" y="2033080"/>
                </a:cubicBezTo>
                <a:cubicBezTo>
                  <a:pt x="1370972" y="2182940"/>
                  <a:pt x="1376052" y="2332778"/>
                  <a:pt x="1376052" y="2482660"/>
                </a:cubicBezTo>
                <a:cubicBezTo>
                  <a:pt x="1376052" y="2589370"/>
                  <a:pt x="1371051" y="2740946"/>
                  <a:pt x="1368432" y="2802700"/>
                </a:cubicBezTo>
                <a:cubicBezTo>
                  <a:pt x="1365813" y="2864454"/>
                  <a:pt x="1361843" y="2840165"/>
                  <a:pt x="1360335" y="2853183"/>
                </a:cubicBezTo>
                <a:cubicBezTo>
                  <a:pt x="1358827" y="2866201"/>
                  <a:pt x="1362083" y="2871598"/>
                  <a:pt x="1359384" y="2880806"/>
                </a:cubicBezTo>
                <a:cubicBezTo>
                  <a:pt x="1356844" y="2890966"/>
                  <a:pt x="1349540" y="2895965"/>
                  <a:pt x="1347000" y="2904141"/>
                </a:cubicBezTo>
                <a:cubicBezTo>
                  <a:pt x="1344460" y="2912317"/>
                  <a:pt x="1347080" y="2912793"/>
                  <a:pt x="1344143" y="2929859"/>
                </a:cubicBezTo>
                <a:cubicBezTo>
                  <a:pt x="1341206" y="2946925"/>
                  <a:pt x="1342636" y="2962323"/>
                  <a:pt x="1336524" y="2997010"/>
                </a:cubicBezTo>
                <a:cubicBezTo>
                  <a:pt x="1330412" y="3031697"/>
                  <a:pt x="1314854" y="3100515"/>
                  <a:pt x="1307472" y="3137980"/>
                </a:cubicBezTo>
                <a:cubicBezTo>
                  <a:pt x="1300090" y="3175445"/>
                  <a:pt x="1305833" y="3171929"/>
                  <a:pt x="1292232" y="3221800"/>
                </a:cubicBezTo>
                <a:cubicBezTo>
                  <a:pt x="1286721" y="3242007"/>
                  <a:pt x="1282389" y="3260773"/>
                  <a:pt x="1276992" y="3282760"/>
                </a:cubicBezTo>
                <a:cubicBezTo>
                  <a:pt x="1271595" y="3304747"/>
                  <a:pt x="1263974" y="3333322"/>
                  <a:pt x="1259847" y="3353721"/>
                </a:cubicBezTo>
                <a:cubicBezTo>
                  <a:pt x="1255720" y="3374120"/>
                  <a:pt x="1255719" y="3389044"/>
                  <a:pt x="1252227" y="3405157"/>
                </a:cubicBezTo>
                <a:cubicBezTo>
                  <a:pt x="1248735" y="3421270"/>
                  <a:pt x="1242385" y="3439049"/>
                  <a:pt x="1238892" y="3450400"/>
                </a:cubicBezTo>
                <a:cubicBezTo>
                  <a:pt x="1235399" y="3461751"/>
                  <a:pt x="1233812" y="3465640"/>
                  <a:pt x="1231272" y="3473260"/>
                </a:cubicBezTo>
                <a:cubicBezTo>
                  <a:pt x="1228732" y="3480880"/>
                  <a:pt x="1228107" y="3489437"/>
                  <a:pt x="1223652" y="3496120"/>
                </a:cubicBezTo>
                <a:cubicBezTo>
                  <a:pt x="1179976" y="3561634"/>
                  <a:pt x="1232340" y="3478744"/>
                  <a:pt x="1200792" y="3541840"/>
                </a:cubicBezTo>
                <a:cubicBezTo>
                  <a:pt x="1196696" y="3550031"/>
                  <a:pt x="1189648" y="3556509"/>
                  <a:pt x="1185552" y="3564700"/>
                </a:cubicBezTo>
                <a:cubicBezTo>
                  <a:pt x="1181960" y="3571884"/>
                  <a:pt x="1181833" y="3580539"/>
                  <a:pt x="1177932" y="3587560"/>
                </a:cubicBezTo>
                <a:cubicBezTo>
                  <a:pt x="1169037" y="3603571"/>
                  <a:pt x="1157612" y="3618040"/>
                  <a:pt x="1147452" y="3633280"/>
                </a:cubicBezTo>
                <a:cubicBezTo>
                  <a:pt x="1142372" y="3640900"/>
                  <a:pt x="1135108" y="3647452"/>
                  <a:pt x="1132212" y="3656140"/>
                </a:cubicBezTo>
                <a:cubicBezTo>
                  <a:pt x="1092894" y="3774093"/>
                  <a:pt x="1137958" y="3652267"/>
                  <a:pt x="1101732" y="3724720"/>
                </a:cubicBezTo>
                <a:cubicBezTo>
                  <a:pt x="1098140" y="3731904"/>
                  <a:pt x="1097704" y="3740396"/>
                  <a:pt x="1094112" y="3747580"/>
                </a:cubicBezTo>
                <a:cubicBezTo>
                  <a:pt x="1090016" y="3755771"/>
                  <a:pt x="1082591" y="3762071"/>
                  <a:pt x="1078872" y="3770440"/>
                </a:cubicBezTo>
                <a:cubicBezTo>
                  <a:pt x="1072348" y="3785120"/>
                  <a:pt x="1072543" y="3802794"/>
                  <a:pt x="1063632" y="3816160"/>
                </a:cubicBezTo>
                <a:lnTo>
                  <a:pt x="1033152" y="3861880"/>
                </a:lnTo>
                <a:cubicBezTo>
                  <a:pt x="1028072" y="3869500"/>
                  <a:pt x="1020808" y="3876052"/>
                  <a:pt x="1017912" y="3884740"/>
                </a:cubicBezTo>
                <a:cubicBezTo>
                  <a:pt x="1007396" y="3916288"/>
                  <a:pt x="1016975" y="3903145"/>
                  <a:pt x="987432" y="3922840"/>
                </a:cubicBezTo>
                <a:cubicBezTo>
                  <a:pt x="977272" y="3938080"/>
                  <a:pt x="986797" y="3946018"/>
                  <a:pt x="980765" y="3959035"/>
                </a:cubicBezTo>
                <a:cubicBezTo>
                  <a:pt x="974733" y="3972052"/>
                  <a:pt x="959571" y="3989753"/>
                  <a:pt x="951237" y="4000945"/>
                </a:cubicBezTo>
                <a:cubicBezTo>
                  <a:pt x="942903" y="4012137"/>
                  <a:pt x="934410" y="4014597"/>
                  <a:pt x="930759" y="4026186"/>
                </a:cubicBezTo>
                <a:cubicBezTo>
                  <a:pt x="925679" y="4041426"/>
                  <a:pt x="915439" y="4057697"/>
                  <a:pt x="908375" y="4067143"/>
                </a:cubicBezTo>
                <a:cubicBezTo>
                  <a:pt x="901311" y="4076589"/>
                  <a:pt x="892976" y="4076431"/>
                  <a:pt x="888372" y="4082860"/>
                </a:cubicBezTo>
                <a:cubicBezTo>
                  <a:pt x="883768" y="4089290"/>
                  <a:pt x="884344" y="4098536"/>
                  <a:pt x="880752" y="4105720"/>
                </a:cubicBezTo>
                <a:cubicBezTo>
                  <a:pt x="876656" y="4113911"/>
                  <a:pt x="871386" y="4118738"/>
                  <a:pt x="865512" y="4128580"/>
                </a:cubicBezTo>
                <a:cubicBezTo>
                  <a:pt x="859638" y="4138422"/>
                  <a:pt x="854421" y="4151409"/>
                  <a:pt x="845510" y="4164775"/>
                </a:cubicBezTo>
                <a:cubicBezTo>
                  <a:pt x="840430" y="4172395"/>
                  <a:pt x="838048" y="4187953"/>
                  <a:pt x="835032" y="4197160"/>
                </a:cubicBezTo>
                <a:cubicBezTo>
                  <a:pt x="832016" y="4206367"/>
                  <a:pt x="833206" y="4213194"/>
                  <a:pt x="827412" y="4220020"/>
                </a:cubicBezTo>
                <a:cubicBezTo>
                  <a:pt x="821618" y="4226846"/>
                  <a:pt x="806060" y="4231689"/>
                  <a:pt x="800266" y="4238118"/>
                </a:cubicBezTo>
                <a:cubicBezTo>
                  <a:pt x="794472" y="4244547"/>
                  <a:pt x="795742" y="4252722"/>
                  <a:pt x="792646" y="4258596"/>
                </a:cubicBezTo>
                <a:cubicBezTo>
                  <a:pt x="789550" y="4264470"/>
                  <a:pt x="789312" y="4270820"/>
                  <a:pt x="781692" y="4273360"/>
                </a:cubicBezTo>
                <a:cubicBezTo>
                  <a:pt x="776612" y="4280980"/>
                  <a:pt x="773603" y="4290499"/>
                  <a:pt x="766452" y="4296220"/>
                </a:cubicBezTo>
                <a:cubicBezTo>
                  <a:pt x="760180" y="4301238"/>
                  <a:pt x="750776" y="4300248"/>
                  <a:pt x="743592" y="4303840"/>
                </a:cubicBezTo>
                <a:cubicBezTo>
                  <a:pt x="735401" y="4307936"/>
                  <a:pt x="728352" y="4314000"/>
                  <a:pt x="720732" y="4319080"/>
                </a:cubicBezTo>
                <a:cubicBezTo>
                  <a:pt x="715652" y="4326700"/>
                  <a:pt x="711968" y="4335464"/>
                  <a:pt x="705492" y="4341940"/>
                </a:cubicBezTo>
                <a:cubicBezTo>
                  <a:pt x="699016" y="4348416"/>
                  <a:pt x="689667" y="4351317"/>
                  <a:pt x="682632" y="4357180"/>
                </a:cubicBezTo>
                <a:cubicBezTo>
                  <a:pt x="674353" y="4364079"/>
                  <a:pt x="668051" y="4373141"/>
                  <a:pt x="659772" y="4380040"/>
                </a:cubicBezTo>
                <a:cubicBezTo>
                  <a:pt x="652737" y="4385903"/>
                  <a:pt x="643947" y="4389417"/>
                  <a:pt x="636912" y="4395280"/>
                </a:cubicBezTo>
                <a:cubicBezTo>
                  <a:pt x="628633" y="4402179"/>
                  <a:pt x="620951" y="4409861"/>
                  <a:pt x="614052" y="4418140"/>
                </a:cubicBezTo>
                <a:cubicBezTo>
                  <a:pt x="608189" y="4425175"/>
                  <a:pt x="605963" y="4435279"/>
                  <a:pt x="598812" y="4441000"/>
                </a:cubicBezTo>
                <a:cubicBezTo>
                  <a:pt x="592540" y="4446018"/>
                  <a:pt x="583572" y="4446080"/>
                  <a:pt x="575952" y="4448620"/>
                </a:cubicBezTo>
                <a:cubicBezTo>
                  <a:pt x="568332" y="4456240"/>
                  <a:pt x="559204" y="4462431"/>
                  <a:pt x="553092" y="4471480"/>
                </a:cubicBezTo>
                <a:cubicBezTo>
                  <a:pt x="546980" y="4480529"/>
                  <a:pt x="547377" y="4492038"/>
                  <a:pt x="539281" y="4502912"/>
                </a:cubicBezTo>
                <a:cubicBezTo>
                  <a:pt x="531185" y="4513786"/>
                  <a:pt x="516103" y="4525455"/>
                  <a:pt x="504514" y="4536727"/>
                </a:cubicBezTo>
                <a:cubicBezTo>
                  <a:pt x="498316" y="4555320"/>
                  <a:pt x="479749" y="4559983"/>
                  <a:pt x="469748" y="4570540"/>
                </a:cubicBezTo>
                <a:cubicBezTo>
                  <a:pt x="459747" y="4581097"/>
                  <a:pt x="448794" y="4593718"/>
                  <a:pt x="444508" y="4600068"/>
                </a:cubicBezTo>
                <a:cubicBezTo>
                  <a:pt x="440222" y="4606418"/>
                  <a:pt x="456493" y="4588479"/>
                  <a:pt x="451175" y="4591971"/>
                </a:cubicBezTo>
                <a:cubicBezTo>
                  <a:pt x="445857" y="4595463"/>
                  <a:pt x="423155" y="4609989"/>
                  <a:pt x="412598" y="4621022"/>
                </a:cubicBezTo>
                <a:cubicBezTo>
                  <a:pt x="402041" y="4632055"/>
                  <a:pt x="395057" y="4648645"/>
                  <a:pt x="387834" y="4658170"/>
                </a:cubicBezTo>
                <a:cubicBezTo>
                  <a:pt x="380611" y="4667695"/>
                  <a:pt x="379420" y="4673092"/>
                  <a:pt x="369260" y="4678172"/>
                </a:cubicBezTo>
                <a:cubicBezTo>
                  <a:pt x="364180" y="4685792"/>
                  <a:pt x="350289" y="4705239"/>
                  <a:pt x="339732" y="4715320"/>
                </a:cubicBezTo>
                <a:cubicBezTo>
                  <a:pt x="329175" y="4725401"/>
                  <a:pt x="315522" y="4730004"/>
                  <a:pt x="305918" y="4738656"/>
                </a:cubicBezTo>
                <a:cubicBezTo>
                  <a:pt x="296314" y="4747308"/>
                  <a:pt x="294012" y="4755563"/>
                  <a:pt x="282106" y="4767231"/>
                </a:cubicBezTo>
                <a:cubicBezTo>
                  <a:pt x="270200" y="4778899"/>
                  <a:pt x="240830" y="4802315"/>
                  <a:pt x="234480" y="4808665"/>
                </a:cubicBezTo>
                <a:cubicBezTo>
                  <a:pt x="228130" y="4815015"/>
                  <a:pt x="221066" y="4815967"/>
                  <a:pt x="217812" y="4822000"/>
                </a:cubicBezTo>
                <a:cubicBezTo>
                  <a:pt x="215272" y="4829620"/>
                  <a:pt x="214161" y="4842558"/>
                  <a:pt x="207811" y="4852004"/>
                </a:cubicBezTo>
                <a:cubicBezTo>
                  <a:pt x="201461" y="4861450"/>
                  <a:pt x="186379" y="4868435"/>
                  <a:pt x="179712" y="4878674"/>
                </a:cubicBezTo>
                <a:cubicBezTo>
                  <a:pt x="173045" y="4888913"/>
                  <a:pt x="174156" y="4902407"/>
                  <a:pt x="167806" y="4913440"/>
                </a:cubicBezTo>
                <a:cubicBezTo>
                  <a:pt x="161456" y="4924473"/>
                  <a:pt x="148518" y="4933442"/>
                  <a:pt x="141612" y="4944872"/>
                </a:cubicBezTo>
                <a:cubicBezTo>
                  <a:pt x="134706" y="4956302"/>
                  <a:pt x="132722" y="4973289"/>
                  <a:pt x="126372" y="4982020"/>
                </a:cubicBezTo>
                <a:cubicBezTo>
                  <a:pt x="120022" y="4990751"/>
                  <a:pt x="111132" y="4992180"/>
                  <a:pt x="103512" y="4997260"/>
                </a:cubicBezTo>
                <a:cubicBezTo>
                  <a:pt x="100972" y="5004880"/>
                  <a:pt x="91487" y="5010884"/>
                  <a:pt x="83988" y="5019912"/>
                </a:cubicBezTo>
                <a:cubicBezTo>
                  <a:pt x="76489" y="5028940"/>
                  <a:pt x="67705" y="5037409"/>
                  <a:pt x="58518" y="5051431"/>
                </a:cubicBezTo>
                <a:cubicBezTo>
                  <a:pt x="49331" y="5065453"/>
                  <a:pt x="37779" y="5090677"/>
                  <a:pt x="28868" y="5104043"/>
                </a:cubicBezTo>
                <a:cubicBezTo>
                  <a:pt x="12219" y="5129016"/>
                  <a:pt x="16778" y="5198247"/>
                  <a:pt x="0" y="5198247"/>
                </a:cubicBezTo>
              </a:path>
            </a:pathLst>
          </a:cu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 Verbindung 6"/>
          <p:cNvCxnSpPr/>
          <p:nvPr/>
        </p:nvCxnSpPr>
        <p:spPr>
          <a:xfrm>
            <a:off x="4997424" y="4402893"/>
            <a:ext cx="1206996" cy="194810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ihandform 9"/>
          <p:cNvSpPr/>
          <p:nvPr/>
        </p:nvSpPr>
        <p:spPr>
          <a:xfrm>
            <a:off x="6927063" y="957451"/>
            <a:ext cx="535154" cy="5639901"/>
          </a:xfrm>
          <a:custGeom>
            <a:avLst/>
            <a:gdLst>
              <a:gd name="connsiteX0" fmla="*/ 0 w 412750"/>
              <a:gd name="connsiteY0" fmla="*/ 0 h 5365750"/>
              <a:gd name="connsiteX1" fmla="*/ 6350 w 412750"/>
              <a:gd name="connsiteY1" fmla="*/ 361950 h 5365750"/>
              <a:gd name="connsiteX2" fmla="*/ 12700 w 412750"/>
              <a:gd name="connsiteY2" fmla="*/ 393700 h 5365750"/>
              <a:gd name="connsiteX3" fmla="*/ 19050 w 412750"/>
              <a:gd name="connsiteY3" fmla="*/ 438150 h 5365750"/>
              <a:gd name="connsiteX4" fmla="*/ 25400 w 412750"/>
              <a:gd name="connsiteY4" fmla="*/ 476250 h 5365750"/>
              <a:gd name="connsiteX5" fmla="*/ 38100 w 412750"/>
              <a:gd name="connsiteY5" fmla="*/ 635000 h 5365750"/>
              <a:gd name="connsiteX6" fmla="*/ 50800 w 412750"/>
              <a:gd name="connsiteY6" fmla="*/ 673100 h 5365750"/>
              <a:gd name="connsiteX7" fmla="*/ 57150 w 412750"/>
              <a:gd name="connsiteY7" fmla="*/ 698500 h 5365750"/>
              <a:gd name="connsiteX8" fmla="*/ 76200 w 412750"/>
              <a:gd name="connsiteY8" fmla="*/ 755650 h 5365750"/>
              <a:gd name="connsiteX9" fmla="*/ 82550 w 412750"/>
              <a:gd name="connsiteY9" fmla="*/ 774700 h 5365750"/>
              <a:gd name="connsiteX10" fmla="*/ 88900 w 412750"/>
              <a:gd name="connsiteY10" fmla="*/ 793750 h 5365750"/>
              <a:gd name="connsiteX11" fmla="*/ 95250 w 412750"/>
              <a:gd name="connsiteY11" fmla="*/ 819150 h 5365750"/>
              <a:gd name="connsiteX12" fmla="*/ 114300 w 412750"/>
              <a:gd name="connsiteY12" fmla="*/ 876300 h 5365750"/>
              <a:gd name="connsiteX13" fmla="*/ 120650 w 412750"/>
              <a:gd name="connsiteY13" fmla="*/ 895350 h 5365750"/>
              <a:gd name="connsiteX14" fmla="*/ 127000 w 412750"/>
              <a:gd name="connsiteY14" fmla="*/ 914400 h 5365750"/>
              <a:gd name="connsiteX15" fmla="*/ 152400 w 412750"/>
              <a:gd name="connsiteY15" fmla="*/ 958850 h 5365750"/>
              <a:gd name="connsiteX16" fmla="*/ 158750 w 412750"/>
              <a:gd name="connsiteY16" fmla="*/ 984250 h 5365750"/>
              <a:gd name="connsiteX17" fmla="*/ 171450 w 412750"/>
              <a:gd name="connsiteY17" fmla="*/ 1022350 h 5365750"/>
              <a:gd name="connsiteX18" fmla="*/ 177800 w 412750"/>
              <a:gd name="connsiteY18" fmla="*/ 1047750 h 5365750"/>
              <a:gd name="connsiteX19" fmla="*/ 190500 w 412750"/>
              <a:gd name="connsiteY19" fmla="*/ 1066800 h 5365750"/>
              <a:gd name="connsiteX20" fmla="*/ 203200 w 412750"/>
              <a:gd name="connsiteY20" fmla="*/ 1104900 h 5365750"/>
              <a:gd name="connsiteX21" fmla="*/ 215900 w 412750"/>
              <a:gd name="connsiteY21" fmla="*/ 1123950 h 5365750"/>
              <a:gd name="connsiteX22" fmla="*/ 234950 w 412750"/>
              <a:gd name="connsiteY22" fmla="*/ 1181100 h 5365750"/>
              <a:gd name="connsiteX23" fmla="*/ 254000 w 412750"/>
              <a:gd name="connsiteY23" fmla="*/ 1238250 h 5365750"/>
              <a:gd name="connsiteX24" fmla="*/ 260350 w 412750"/>
              <a:gd name="connsiteY24" fmla="*/ 1257300 h 5365750"/>
              <a:gd name="connsiteX25" fmla="*/ 266700 w 412750"/>
              <a:gd name="connsiteY25" fmla="*/ 1282700 h 5365750"/>
              <a:gd name="connsiteX26" fmla="*/ 279400 w 412750"/>
              <a:gd name="connsiteY26" fmla="*/ 1320800 h 5365750"/>
              <a:gd name="connsiteX27" fmla="*/ 298450 w 412750"/>
              <a:gd name="connsiteY27" fmla="*/ 1377950 h 5365750"/>
              <a:gd name="connsiteX28" fmla="*/ 304800 w 412750"/>
              <a:gd name="connsiteY28" fmla="*/ 1397000 h 5365750"/>
              <a:gd name="connsiteX29" fmla="*/ 311150 w 412750"/>
              <a:gd name="connsiteY29" fmla="*/ 1416050 h 5365750"/>
              <a:gd name="connsiteX30" fmla="*/ 323850 w 412750"/>
              <a:gd name="connsiteY30" fmla="*/ 1473200 h 5365750"/>
              <a:gd name="connsiteX31" fmla="*/ 336550 w 412750"/>
              <a:gd name="connsiteY31" fmla="*/ 1511300 h 5365750"/>
              <a:gd name="connsiteX32" fmla="*/ 342900 w 412750"/>
              <a:gd name="connsiteY32" fmla="*/ 1543050 h 5365750"/>
              <a:gd name="connsiteX33" fmla="*/ 355600 w 412750"/>
              <a:gd name="connsiteY33" fmla="*/ 1587500 h 5365750"/>
              <a:gd name="connsiteX34" fmla="*/ 368300 w 412750"/>
              <a:gd name="connsiteY34" fmla="*/ 1644650 h 5365750"/>
              <a:gd name="connsiteX35" fmla="*/ 381000 w 412750"/>
              <a:gd name="connsiteY35" fmla="*/ 1771650 h 5365750"/>
              <a:gd name="connsiteX36" fmla="*/ 393700 w 412750"/>
              <a:gd name="connsiteY36" fmla="*/ 1943100 h 5365750"/>
              <a:gd name="connsiteX37" fmla="*/ 400050 w 412750"/>
              <a:gd name="connsiteY37" fmla="*/ 2044700 h 5365750"/>
              <a:gd name="connsiteX38" fmla="*/ 412750 w 412750"/>
              <a:gd name="connsiteY38" fmla="*/ 2667000 h 5365750"/>
              <a:gd name="connsiteX39" fmla="*/ 406400 w 412750"/>
              <a:gd name="connsiteY39" fmla="*/ 3784600 h 5365750"/>
              <a:gd name="connsiteX40" fmla="*/ 400050 w 412750"/>
              <a:gd name="connsiteY40" fmla="*/ 3816350 h 5365750"/>
              <a:gd name="connsiteX41" fmla="*/ 387350 w 412750"/>
              <a:gd name="connsiteY41" fmla="*/ 3886200 h 5365750"/>
              <a:gd name="connsiteX42" fmla="*/ 381000 w 412750"/>
              <a:gd name="connsiteY42" fmla="*/ 3956050 h 5365750"/>
              <a:gd name="connsiteX43" fmla="*/ 368300 w 412750"/>
              <a:gd name="connsiteY43" fmla="*/ 3994150 h 5365750"/>
              <a:gd name="connsiteX44" fmla="*/ 355600 w 412750"/>
              <a:gd name="connsiteY44" fmla="*/ 4032250 h 5365750"/>
              <a:gd name="connsiteX45" fmla="*/ 349250 w 412750"/>
              <a:gd name="connsiteY45" fmla="*/ 4051300 h 5365750"/>
              <a:gd name="connsiteX46" fmla="*/ 342900 w 412750"/>
              <a:gd name="connsiteY46" fmla="*/ 4076700 h 5365750"/>
              <a:gd name="connsiteX47" fmla="*/ 330200 w 412750"/>
              <a:gd name="connsiteY47" fmla="*/ 4114800 h 5365750"/>
              <a:gd name="connsiteX48" fmla="*/ 317500 w 412750"/>
              <a:gd name="connsiteY48" fmla="*/ 4165600 h 5365750"/>
              <a:gd name="connsiteX49" fmla="*/ 304800 w 412750"/>
              <a:gd name="connsiteY49" fmla="*/ 4203700 h 5365750"/>
              <a:gd name="connsiteX50" fmla="*/ 298450 w 412750"/>
              <a:gd name="connsiteY50" fmla="*/ 4229100 h 5365750"/>
              <a:gd name="connsiteX51" fmla="*/ 292100 w 412750"/>
              <a:gd name="connsiteY51" fmla="*/ 4267200 h 5365750"/>
              <a:gd name="connsiteX52" fmla="*/ 285750 w 412750"/>
              <a:gd name="connsiteY52" fmla="*/ 4286250 h 5365750"/>
              <a:gd name="connsiteX53" fmla="*/ 279400 w 412750"/>
              <a:gd name="connsiteY53" fmla="*/ 4324350 h 5365750"/>
              <a:gd name="connsiteX54" fmla="*/ 266700 w 412750"/>
              <a:gd name="connsiteY54" fmla="*/ 4362450 h 5365750"/>
              <a:gd name="connsiteX55" fmla="*/ 254000 w 412750"/>
              <a:gd name="connsiteY55" fmla="*/ 4419600 h 5365750"/>
              <a:gd name="connsiteX56" fmla="*/ 241300 w 412750"/>
              <a:gd name="connsiteY56" fmla="*/ 4464050 h 5365750"/>
              <a:gd name="connsiteX57" fmla="*/ 234950 w 412750"/>
              <a:gd name="connsiteY57" fmla="*/ 4495800 h 5365750"/>
              <a:gd name="connsiteX58" fmla="*/ 228600 w 412750"/>
              <a:gd name="connsiteY58" fmla="*/ 4533900 h 5365750"/>
              <a:gd name="connsiteX59" fmla="*/ 222250 w 412750"/>
              <a:gd name="connsiteY59" fmla="*/ 4552950 h 5365750"/>
              <a:gd name="connsiteX60" fmla="*/ 209550 w 412750"/>
              <a:gd name="connsiteY60" fmla="*/ 4603750 h 5365750"/>
              <a:gd name="connsiteX61" fmla="*/ 203200 w 412750"/>
              <a:gd name="connsiteY61" fmla="*/ 4622800 h 5365750"/>
              <a:gd name="connsiteX62" fmla="*/ 196850 w 412750"/>
              <a:gd name="connsiteY62" fmla="*/ 4648200 h 5365750"/>
              <a:gd name="connsiteX63" fmla="*/ 184150 w 412750"/>
              <a:gd name="connsiteY63" fmla="*/ 4686300 h 5365750"/>
              <a:gd name="connsiteX64" fmla="*/ 177800 w 412750"/>
              <a:gd name="connsiteY64" fmla="*/ 4705350 h 5365750"/>
              <a:gd name="connsiteX65" fmla="*/ 171450 w 412750"/>
              <a:gd name="connsiteY65" fmla="*/ 4730750 h 5365750"/>
              <a:gd name="connsiteX66" fmla="*/ 165100 w 412750"/>
              <a:gd name="connsiteY66" fmla="*/ 4749800 h 5365750"/>
              <a:gd name="connsiteX67" fmla="*/ 152400 w 412750"/>
              <a:gd name="connsiteY67" fmla="*/ 4813300 h 5365750"/>
              <a:gd name="connsiteX68" fmla="*/ 139700 w 412750"/>
              <a:gd name="connsiteY68" fmla="*/ 4851400 h 5365750"/>
              <a:gd name="connsiteX69" fmla="*/ 133350 w 412750"/>
              <a:gd name="connsiteY69" fmla="*/ 4902200 h 5365750"/>
              <a:gd name="connsiteX70" fmla="*/ 120650 w 412750"/>
              <a:gd name="connsiteY70" fmla="*/ 4940300 h 5365750"/>
              <a:gd name="connsiteX71" fmla="*/ 107950 w 412750"/>
              <a:gd name="connsiteY71" fmla="*/ 4978400 h 5365750"/>
              <a:gd name="connsiteX72" fmla="*/ 101600 w 412750"/>
              <a:gd name="connsiteY72" fmla="*/ 4997450 h 5365750"/>
              <a:gd name="connsiteX73" fmla="*/ 95250 w 412750"/>
              <a:gd name="connsiteY73" fmla="*/ 5022850 h 5365750"/>
              <a:gd name="connsiteX74" fmla="*/ 88900 w 412750"/>
              <a:gd name="connsiteY74" fmla="*/ 5054600 h 5365750"/>
              <a:gd name="connsiteX75" fmla="*/ 76200 w 412750"/>
              <a:gd name="connsiteY75" fmla="*/ 5092700 h 5365750"/>
              <a:gd name="connsiteX76" fmla="*/ 69850 w 412750"/>
              <a:gd name="connsiteY76" fmla="*/ 5111750 h 5365750"/>
              <a:gd name="connsiteX77" fmla="*/ 63500 w 412750"/>
              <a:gd name="connsiteY77" fmla="*/ 5130800 h 5365750"/>
              <a:gd name="connsiteX78" fmla="*/ 57150 w 412750"/>
              <a:gd name="connsiteY78" fmla="*/ 5156200 h 5365750"/>
              <a:gd name="connsiteX79" fmla="*/ 44450 w 412750"/>
              <a:gd name="connsiteY79" fmla="*/ 5194300 h 5365750"/>
              <a:gd name="connsiteX80" fmla="*/ 31750 w 412750"/>
              <a:gd name="connsiteY80" fmla="*/ 5257800 h 5365750"/>
              <a:gd name="connsiteX81" fmla="*/ 38100 w 412750"/>
              <a:gd name="connsiteY81" fmla="*/ 5365750 h 536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412750" h="5365750">
                <a:moveTo>
                  <a:pt x="0" y="0"/>
                </a:moveTo>
                <a:cubicBezTo>
                  <a:pt x="2117" y="120650"/>
                  <a:pt x="2459" y="241344"/>
                  <a:pt x="6350" y="361950"/>
                </a:cubicBezTo>
                <a:cubicBezTo>
                  <a:pt x="6698" y="372737"/>
                  <a:pt x="10926" y="383054"/>
                  <a:pt x="12700" y="393700"/>
                </a:cubicBezTo>
                <a:cubicBezTo>
                  <a:pt x="15161" y="408463"/>
                  <a:pt x="16774" y="423357"/>
                  <a:pt x="19050" y="438150"/>
                </a:cubicBezTo>
                <a:cubicBezTo>
                  <a:pt x="21008" y="450875"/>
                  <a:pt x="23283" y="463550"/>
                  <a:pt x="25400" y="476250"/>
                </a:cubicBezTo>
                <a:cubicBezTo>
                  <a:pt x="26575" y="496220"/>
                  <a:pt x="30204" y="598150"/>
                  <a:pt x="38100" y="635000"/>
                </a:cubicBezTo>
                <a:cubicBezTo>
                  <a:pt x="40905" y="648090"/>
                  <a:pt x="47553" y="660113"/>
                  <a:pt x="50800" y="673100"/>
                </a:cubicBezTo>
                <a:cubicBezTo>
                  <a:pt x="52917" y="681567"/>
                  <a:pt x="54642" y="690141"/>
                  <a:pt x="57150" y="698500"/>
                </a:cubicBezTo>
                <a:lnTo>
                  <a:pt x="76200" y="755650"/>
                </a:lnTo>
                <a:lnTo>
                  <a:pt x="82550" y="774700"/>
                </a:lnTo>
                <a:cubicBezTo>
                  <a:pt x="84667" y="781050"/>
                  <a:pt x="87277" y="787256"/>
                  <a:pt x="88900" y="793750"/>
                </a:cubicBezTo>
                <a:cubicBezTo>
                  <a:pt x="91017" y="802217"/>
                  <a:pt x="92742" y="810791"/>
                  <a:pt x="95250" y="819150"/>
                </a:cubicBezTo>
                <a:cubicBezTo>
                  <a:pt x="101020" y="838384"/>
                  <a:pt x="107950" y="857250"/>
                  <a:pt x="114300" y="876300"/>
                </a:cubicBezTo>
                <a:lnTo>
                  <a:pt x="120650" y="895350"/>
                </a:lnTo>
                <a:cubicBezTo>
                  <a:pt x="122767" y="901700"/>
                  <a:pt x="123287" y="908831"/>
                  <a:pt x="127000" y="914400"/>
                </a:cubicBezTo>
                <a:cubicBezTo>
                  <a:pt x="137528" y="930191"/>
                  <a:pt x="145494" y="940435"/>
                  <a:pt x="152400" y="958850"/>
                </a:cubicBezTo>
                <a:cubicBezTo>
                  <a:pt x="155464" y="967022"/>
                  <a:pt x="156242" y="975891"/>
                  <a:pt x="158750" y="984250"/>
                </a:cubicBezTo>
                <a:cubicBezTo>
                  <a:pt x="162597" y="997072"/>
                  <a:pt x="168203" y="1009363"/>
                  <a:pt x="171450" y="1022350"/>
                </a:cubicBezTo>
                <a:cubicBezTo>
                  <a:pt x="173567" y="1030817"/>
                  <a:pt x="174362" y="1039728"/>
                  <a:pt x="177800" y="1047750"/>
                </a:cubicBezTo>
                <a:cubicBezTo>
                  <a:pt x="180806" y="1054765"/>
                  <a:pt x="187400" y="1059826"/>
                  <a:pt x="190500" y="1066800"/>
                </a:cubicBezTo>
                <a:cubicBezTo>
                  <a:pt x="195937" y="1079033"/>
                  <a:pt x="195774" y="1093761"/>
                  <a:pt x="203200" y="1104900"/>
                </a:cubicBezTo>
                <a:cubicBezTo>
                  <a:pt x="207433" y="1111250"/>
                  <a:pt x="212800" y="1116976"/>
                  <a:pt x="215900" y="1123950"/>
                </a:cubicBezTo>
                <a:lnTo>
                  <a:pt x="234950" y="1181100"/>
                </a:lnTo>
                <a:lnTo>
                  <a:pt x="254000" y="1238250"/>
                </a:lnTo>
                <a:cubicBezTo>
                  <a:pt x="256117" y="1244600"/>
                  <a:pt x="258727" y="1250806"/>
                  <a:pt x="260350" y="1257300"/>
                </a:cubicBezTo>
                <a:cubicBezTo>
                  <a:pt x="262467" y="1265767"/>
                  <a:pt x="264192" y="1274341"/>
                  <a:pt x="266700" y="1282700"/>
                </a:cubicBezTo>
                <a:cubicBezTo>
                  <a:pt x="270547" y="1295522"/>
                  <a:pt x="275167" y="1308100"/>
                  <a:pt x="279400" y="1320800"/>
                </a:cubicBezTo>
                <a:lnTo>
                  <a:pt x="298450" y="1377950"/>
                </a:lnTo>
                <a:lnTo>
                  <a:pt x="304800" y="1397000"/>
                </a:lnTo>
                <a:cubicBezTo>
                  <a:pt x="306917" y="1403350"/>
                  <a:pt x="309837" y="1409486"/>
                  <a:pt x="311150" y="1416050"/>
                </a:cubicBezTo>
                <a:cubicBezTo>
                  <a:pt x="314775" y="1434177"/>
                  <a:pt x="318469" y="1455265"/>
                  <a:pt x="323850" y="1473200"/>
                </a:cubicBezTo>
                <a:cubicBezTo>
                  <a:pt x="327697" y="1486022"/>
                  <a:pt x="333925" y="1498173"/>
                  <a:pt x="336550" y="1511300"/>
                </a:cubicBezTo>
                <a:cubicBezTo>
                  <a:pt x="338667" y="1521883"/>
                  <a:pt x="340282" y="1532579"/>
                  <a:pt x="342900" y="1543050"/>
                </a:cubicBezTo>
                <a:cubicBezTo>
                  <a:pt x="355004" y="1591467"/>
                  <a:pt x="343722" y="1528111"/>
                  <a:pt x="355600" y="1587500"/>
                </a:cubicBezTo>
                <a:cubicBezTo>
                  <a:pt x="366776" y="1643378"/>
                  <a:pt x="355942" y="1607576"/>
                  <a:pt x="368300" y="1644650"/>
                </a:cubicBezTo>
                <a:cubicBezTo>
                  <a:pt x="372533" y="1686983"/>
                  <a:pt x="379068" y="1729149"/>
                  <a:pt x="381000" y="1771650"/>
                </a:cubicBezTo>
                <a:cubicBezTo>
                  <a:pt x="387840" y="1922132"/>
                  <a:pt x="378208" y="1865640"/>
                  <a:pt x="393700" y="1943100"/>
                </a:cubicBezTo>
                <a:cubicBezTo>
                  <a:pt x="395817" y="1976967"/>
                  <a:pt x="398543" y="2010801"/>
                  <a:pt x="400050" y="2044700"/>
                </a:cubicBezTo>
                <a:cubicBezTo>
                  <a:pt x="409842" y="2265031"/>
                  <a:pt x="409294" y="2428552"/>
                  <a:pt x="412750" y="2667000"/>
                </a:cubicBezTo>
                <a:cubicBezTo>
                  <a:pt x="410633" y="3039533"/>
                  <a:pt x="410516" y="3412083"/>
                  <a:pt x="406400" y="3784600"/>
                </a:cubicBezTo>
                <a:cubicBezTo>
                  <a:pt x="406281" y="3795392"/>
                  <a:pt x="401981" y="3805731"/>
                  <a:pt x="400050" y="3816350"/>
                </a:cubicBezTo>
                <a:cubicBezTo>
                  <a:pt x="383801" y="3905718"/>
                  <a:pt x="403035" y="3807773"/>
                  <a:pt x="387350" y="3886200"/>
                </a:cubicBezTo>
                <a:cubicBezTo>
                  <a:pt x="385233" y="3909483"/>
                  <a:pt x="385063" y="3933026"/>
                  <a:pt x="381000" y="3956050"/>
                </a:cubicBezTo>
                <a:cubicBezTo>
                  <a:pt x="378674" y="3969233"/>
                  <a:pt x="372533" y="3981450"/>
                  <a:pt x="368300" y="3994150"/>
                </a:cubicBezTo>
                <a:lnTo>
                  <a:pt x="355600" y="4032250"/>
                </a:lnTo>
                <a:cubicBezTo>
                  <a:pt x="353483" y="4038600"/>
                  <a:pt x="350873" y="4044806"/>
                  <a:pt x="349250" y="4051300"/>
                </a:cubicBezTo>
                <a:cubicBezTo>
                  <a:pt x="347133" y="4059767"/>
                  <a:pt x="345408" y="4068341"/>
                  <a:pt x="342900" y="4076700"/>
                </a:cubicBezTo>
                <a:cubicBezTo>
                  <a:pt x="339053" y="4089522"/>
                  <a:pt x="333447" y="4101813"/>
                  <a:pt x="330200" y="4114800"/>
                </a:cubicBezTo>
                <a:cubicBezTo>
                  <a:pt x="325967" y="4131733"/>
                  <a:pt x="323020" y="4149041"/>
                  <a:pt x="317500" y="4165600"/>
                </a:cubicBezTo>
                <a:cubicBezTo>
                  <a:pt x="313267" y="4178300"/>
                  <a:pt x="308047" y="4190713"/>
                  <a:pt x="304800" y="4203700"/>
                </a:cubicBezTo>
                <a:cubicBezTo>
                  <a:pt x="302683" y="4212167"/>
                  <a:pt x="300162" y="4220542"/>
                  <a:pt x="298450" y="4229100"/>
                </a:cubicBezTo>
                <a:cubicBezTo>
                  <a:pt x="295925" y="4241725"/>
                  <a:pt x="294893" y="4254631"/>
                  <a:pt x="292100" y="4267200"/>
                </a:cubicBezTo>
                <a:cubicBezTo>
                  <a:pt x="290648" y="4273734"/>
                  <a:pt x="287202" y="4279716"/>
                  <a:pt x="285750" y="4286250"/>
                </a:cubicBezTo>
                <a:cubicBezTo>
                  <a:pt x="282957" y="4298819"/>
                  <a:pt x="282523" y="4311859"/>
                  <a:pt x="279400" y="4324350"/>
                </a:cubicBezTo>
                <a:cubicBezTo>
                  <a:pt x="276153" y="4337337"/>
                  <a:pt x="269325" y="4349323"/>
                  <a:pt x="266700" y="4362450"/>
                </a:cubicBezTo>
                <a:cubicBezTo>
                  <a:pt x="262335" y="4384274"/>
                  <a:pt x="259978" y="4398675"/>
                  <a:pt x="254000" y="4419600"/>
                </a:cubicBezTo>
                <a:cubicBezTo>
                  <a:pt x="243393" y="4456725"/>
                  <a:pt x="251226" y="4419385"/>
                  <a:pt x="241300" y="4464050"/>
                </a:cubicBezTo>
                <a:cubicBezTo>
                  <a:pt x="238959" y="4474586"/>
                  <a:pt x="236881" y="4485181"/>
                  <a:pt x="234950" y="4495800"/>
                </a:cubicBezTo>
                <a:cubicBezTo>
                  <a:pt x="232647" y="4508468"/>
                  <a:pt x="231393" y="4521331"/>
                  <a:pt x="228600" y="4533900"/>
                </a:cubicBezTo>
                <a:cubicBezTo>
                  <a:pt x="227148" y="4540434"/>
                  <a:pt x="224011" y="4546492"/>
                  <a:pt x="222250" y="4552950"/>
                </a:cubicBezTo>
                <a:cubicBezTo>
                  <a:pt x="217657" y="4569789"/>
                  <a:pt x="215070" y="4587191"/>
                  <a:pt x="209550" y="4603750"/>
                </a:cubicBezTo>
                <a:cubicBezTo>
                  <a:pt x="207433" y="4610100"/>
                  <a:pt x="205039" y="4616364"/>
                  <a:pt x="203200" y="4622800"/>
                </a:cubicBezTo>
                <a:cubicBezTo>
                  <a:pt x="200802" y="4631191"/>
                  <a:pt x="199358" y="4639841"/>
                  <a:pt x="196850" y="4648200"/>
                </a:cubicBezTo>
                <a:cubicBezTo>
                  <a:pt x="193003" y="4661022"/>
                  <a:pt x="188383" y="4673600"/>
                  <a:pt x="184150" y="4686300"/>
                </a:cubicBezTo>
                <a:cubicBezTo>
                  <a:pt x="182033" y="4692650"/>
                  <a:pt x="179423" y="4698856"/>
                  <a:pt x="177800" y="4705350"/>
                </a:cubicBezTo>
                <a:cubicBezTo>
                  <a:pt x="175683" y="4713817"/>
                  <a:pt x="173848" y="4722359"/>
                  <a:pt x="171450" y="4730750"/>
                </a:cubicBezTo>
                <a:cubicBezTo>
                  <a:pt x="169611" y="4737186"/>
                  <a:pt x="166605" y="4743278"/>
                  <a:pt x="165100" y="4749800"/>
                </a:cubicBezTo>
                <a:cubicBezTo>
                  <a:pt x="160246" y="4770833"/>
                  <a:pt x="159226" y="4792822"/>
                  <a:pt x="152400" y="4813300"/>
                </a:cubicBezTo>
                <a:lnTo>
                  <a:pt x="139700" y="4851400"/>
                </a:lnTo>
                <a:cubicBezTo>
                  <a:pt x="137583" y="4868333"/>
                  <a:pt x="136926" y="4885514"/>
                  <a:pt x="133350" y="4902200"/>
                </a:cubicBezTo>
                <a:cubicBezTo>
                  <a:pt x="130545" y="4915290"/>
                  <a:pt x="124883" y="4927600"/>
                  <a:pt x="120650" y="4940300"/>
                </a:cubicBezTo>
                <a:lnTo>
                  <a:pt x="107950" y="4978400"/>
                </a:lnTo>
                <a:cubicBezTo>
                  <a:pt x="105833" y="4984750"/>
                  <a:pt x="103223" y="4990956"/>
                  <a:pt x="101600" y="4997450"/>
                </a:cubicBezTo>
                <a:cubicBezTo>
                  <a:pt x="99483" y="5005917"/>
                  <a:pt x="97143" y="5014331"/>
                  <a:pt x="95250" y="5022850"/>
                </a:cubicBezTo>
                <a:cubicBezTo>
                  <a:pt x="92909" y="5033386"/>
                  <a:pt x="91740" y="5044187"/>
                  <a:pt x="88900" y="5054600"/>
                </a:cubicBezTo>
                <a:cubicBezTo>
                  <a:pt x="85378" y="5067515"/>
                  <a:pt x="80433" y="5080000"/>
                  <a:pt x="76200" y="5092700"/>
                </a:cubicBezTo>
                <a:lnTo>
                  <a:pt x="69850" y="5111750"/>
                </a:lnTo>
                <a:cubicBezTo>
                  <a:pt x="67733" y="5118100"/>
                  <a:pt x="65123" y="5124306"/>
                  <a:pt x="63500" y="5130800"/>
                </a:cubicBezTo>
                <a:cubicBezTo>
                  <a:pt x="61383" y="5139267"/>
                  <a:pt x="59658" y="5147841"/>
                  <a:pt x="57150" y="5156200"/>
                </a:cubicBezTo>
                <a:cubicBezTo>
                  <a:pt x="53303" y="5169022"/>
                  <a:pt x="47697" y="5181313"/>
                  <a:pt x="44450" y="5194300"/>
                </a:cubicBezTo>
                <a:cubicBezTo>
                  <a:pt x="34977" y="5232191"/>
                  <a:pt x="39535" y="5211092"/>
                  <a:pt x="31750" y="5257800"/>
                </a:cubicBezTo>
                <a:lnTo>
                  <a:pt x="38100" y="5365750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 Verbindung 14"/>
          <p:cNvCxnSpPr>
            <a:stCxn id="10" idx="80"/>
            <a:endCxn id="10" idx="0"/>
          </p:cNvCxnSpPr>
          <p:nvPr/>
        </p:nvCxnSpPr>
        <p:spPr>
          <a:xfrm flipH="1" flipV="1">
            <a:off x="6927063" y="957451"/>
            <a:ext cx="41166" cy="552643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ihandform 17"/>
          <p:cNvSpPr/>
          <p:nvPr/>
        </p:nvSpPr>
        <p:spPr>
          <a:xfrm rot="360000">
            <a:off x="6984869" y="1083735"/>
            <a:ext cx="535154" cy="5492569"/>
          </a:xfrm>
          <a:custGeom>
            <a:avLst/>
            <a:gdLst>
              <a:gd name="connsiteX0" fmla="*/ 0 w 412750"/>
              <a:gd name="connsiteY0" fmla="*/ 0 h 5365750"/>
              <a:gd name="connsiteX1" fmla="*/ 6350 w 412750"/>
              <a:gd name="connsiteY1" fmla="*/ 361950 h 5365750"/>
              <a:gd name="connsiteX2" fmla="*/ 12700 w 412750"/>
              <a:gd name="connsiteY2" fmla="*/ 393700 h 5365750"/>
              <a:gd name="connsiteX3" fmla="*/ 19050 w 412750"/>
              <a:gd name="connsiteY3" fmla="*/ 438150 h 5365750"/>
              <a:gd name="connsiteX4" fmla="*/ 25400 w 412750"/>
              <a:gd name="connsiteY4" fmla="*/ 476250 h 5365750"/>
              <a:gd name="connsiteX5" fmla="*/ 38100 w 412750"/>
              <a:gd name="connsiteY5" fmla="*/ 635000 h 5365750"/>
              <a:gd name="connsiteX6" fmla="*/ 50800 w 412750"/>
              <a:gd name="connsiteY6" fmla="*/ 673100 h 5365750"/>
              <a:gd name="connsiteX7" fmla="*/ 57150 w 412750"/>
              <a:gd name="connsiteY7" fmla="*/ 698500 h 5365750"/>
              <a:gd name="connsiteX8" fmla="*/ 76200 w 412750"/>
              <a:gd name="connsiteY8" fmla="*/ 755650 h 5365750"/>
              <a:gd name="connsiteX9" fmla="*/ 82550 w 412750"/>
              <a:gd name="connsiteY9" fmla="*/ 774700 h 5365750"/>
              <a:gd name="connsiteX10" fmla="*/ 88900 w 412750"/>
              <a:gd name="connsiteY10" fmla="*/ 793750 h 5365750"/>
              <a:gd name="connsiteX11" fmla="*/ 95250 w 412750"/>
              <a:gd name="connsiteY11" fmla="*/ 819150 h 5365750"/>
              <a:gd name="connsiteX12" fmla="*/ 114300 w 412750"/>
              <a:gd name="connsiteY12" fmla="*/ 876300 h 5365750"/>
              <a:gd name="connsiteX13" fmla="*/ 120650 w 412750"/>
              <a:gd name="connsiteY13" fmla="*/ 895350 h 5365750"/>
              <a:gd name="connsiteX14" fmla="*/ 127000 w 412750"/>
              <a:gd name="connsiteY14" fmla="*/ 914400 h 5365750"/>
              <a:gd name="connsiteX15" fmla="*/ 152400 w 412750"/>
              <a:gd name="connsiteY15" fmla="*/ 958850 h 5365750"/>
              <a:gd name="connsiteX16" fmla="*/ 158750 w 412750"/>
              <a:gd name="connsiteY16" fmla="*/ 984250 h 5365750"/>
              <a:gd name="connsiteX17" fmla="*/ 171450 w 412750"/>
              <a:gd name="connsiteY17" fmla="*/ 1022350 h 5365750"/>
              <a:gd name="connsiteX18" fmla="*/ 177800 w 412750"/>
              <a:gd name="connsiteY18" fmla="*/ 1047750 h 5365750"/>
              <a:gd name="connsiteX19" fmla="*/ 190500 w 412750"/>
              <a:gd name="connsiteY19" fmla="*/ 1066800 h 5365750"/>
              <a:gd name="connsiteX20" fmla="*/ 203200 w 412750"/>
              <a:gd name="connsiteY20" fmla="*/ 1104900 h 5365750"/>
              <a:gd name="connsiteX21" fmla="*/ 215900 w 412750"/>
              <a:gd name="connsiteY21" fmla="*/ 1123950 h 5365750"/>
              <a:gd name="connsiteX22" fmla="*/ 234950 w 412750"/>
              <a:gd name="connsiteY22" fmla="*/ 1181100 h 5365750"/>
              <a:gd name="connsiteX23" fmla="*/ 254000 w 412750"/>
              <a:gd name="connsiteY23" fmla="*/ 1238250 h 5365750"/>
              <a:gd name="connsiteX24" fmla="*/ 260350 w 412750"/>
              <a:gd name="connsiteY24" fmla="*/ 1257300 h 5365750"/>
              <a:gd name="connsiteX25" fmla="*/ 266700 w 412750"/>
              <a:gd name="connsiteY25" fmla="*/ 1282700 h 5365750"/>
              <a:gd name="connsiteX26" fmla="*/ 279400 w 412750"/>
              <a:gd name="connsiteY26" fmla="*/ 1320800 h 5365750"/>
              <a:gd name="connsiteX27" fmla="*/ 298450 w 412750"/>
              <a:gd name="connsiteY27" fmla="*/ 1377950 h 5365750"/>
              <a:gd name="connsiteX28" fmla="*/ 304800 w 412750"/>
              <a:gd name="connsiteY28" fmla="*/ 1397000 h 5365750"/>
              <a:gd name="connsiteX29" fmla="*/ 311150 w 412750"/>
              <a:gd name="connsiteY29" fmla="*/ 1416050 h 5365750"/>
              <a:gd name="connsiteX30" fmla="*/ 323850 w 412750"/>
              <a:gd name="connsiteY30" fmla="*/ 1473200 h 5365750"/>
              <a:gd name="connsiteX31" fmla="*/ 336550 w 412750"/>
              <a:gd name="connsiteY31" fmla="*/ 1511300 h 5365750"/>
              <a:gd name="connsiteX32" fmla="*/ 342900 w 412750"/>
              <a:gd name="connsiteY32" fmla="*/ 1543050 h 5365750"/>
              <a:gd name="connsiteX33" fmla="*/ 355600 w 412750"/>
              <a:gd name="connsiteY33" fmla="*/ 1587500 h 5365750"/>
              <a:gd name="connsiteX34" fmla="*/ 368300 w 412750"/>
              <a:gd name="connsiteY34" fmla="*/ 1644650 h 5365750"/>
              <a:gd name="connsiteX35" fmla="*/ 381000 w 412750"/>
              <a:gd name="connsiteY35" fmla="*/ 1771650 h 5365750"/>
              <a:gd name="connsiteX36" fmla="*/ 393700 w 412750"/>
              <a:gd name="connsiteY36" fmla="*/ 1943100 h 5365750"/>
              <a:gd name="connsiteX37" fmla="*/ 400050 w 412750"/>
              <a:gd name="connsiteY37" fmla="*/ 2044700 h 5365750"/>
              <a:gd name="connsiteX38" fmla="*/ 412750 w 412750"/>
              <a:gd name="connsiteY38" fmla="*/ 2667000 h 5365750"/>
              <a:gd name="connsiteX39" fmla="*/ 406400 w 412750"/>
              <a:gd name="connsiteY39" fmla="*/ 3784600 h 5365750"/>
              <a:gd name="connsiteX40" fmla="*/ 400050 w 412750"/>
              <a:gd name="connsiteY40" fmla="*/ 3816350 h 5365750"/>
              <a:gd name="connsiteX41" fmla="*/ 387350 w 412750"/>
              <a:gd name="connsiteY41" fmla="*/ 3886200 h 5365750"/>
              <a:gd name="connsiteX42" fmla="*/ 381000 w 412750"/>
              <a:gd name="connsiteY42" fmla="*/ 3956050 h 5365750"/>
              <a:gd name="connsiteX43" fmla="*/ 368300 w 412750"/>
              <a:gd name="connsiteY43" fmla="*/ 3994150 h 5365750"/>
              <a:gd name="connsiteX44" fmla="*/ 355600 w 412750"/>
              <a:gd name="connsiteY44" fmla="*/ 4032250 h 5365750"/>
              <a:gd name="connsiteX45" fmla="*/ 349250 w 412750"/>
              <a:gd name="connsiteY45" fmla="*/ 4051300 h 5365750"/>
              <a:gd name="connsiteX46" fmla="*/ 342900 w 412750"/>
              <a:gd name="connsiteY46" fmla="*/ 4076700 h 5365750"/>
              <a:gd name="connsiteX47" fmla="*/ 330200 w 412750"/>
              <a:gd name="connsiteY47" fmla="*/ 4114800 h 5365750"/>
              <a:gd name="connsiteX48" fmla="*/ 317500 w 412750"/>
              <a:gd name="connsiteY48" fmla="*/ 4165600 h 5365750"/>
              <a:gd name="connsiteX49" fmla="*/ 304800 w 412750"/>
              <a:gd name="connsiteY49" fmla="*/ 4203700 h 5365750"/>
              <a:gd name="connsiteX50" fmla="*/ 298450 w 412750"/>
              <a:gd name="connsiteY50" fmla="*/ 4229100 h 5365750"/>
              <a:gd name="connsiteX51" fmla="*/ 292100 w 412750"/>
              <a:gd name="connsiteY51" fmla="*/ 4267200 h 5365750"/>
              <a:gd name="connsiteX52" fmla="*/ 285750 w 412750"/>
              <a:gd name="connsiteY52" fmla="*/ 4286250 h 5365750"/>
              <a:gd name="connsiteX53" fmla="*/ 279400 w 412750"/>
              <a:gd name="connsiteY53" fmla="*/ 4324350 h 5365750"/>
              <a:gd name="connsiteX54" fmla="*/ 266700 w 412750"/>
              <a:gd name="connsiteY54" fmla="*/ 4362450 h 5365750"/>
              <a:gd name="connsiteX55" fmla="*/ 254000 w 412750"/>
              <a:gd name="connsiteY55" fmla="*/ 4419600 h 5365750"/>
              <a:gd name="connsiteX56" fmla="*/ 241300 w 412750"/>
              <a:gd name="connsiteY56" fmla="*/ 4464050 h 5365750"/>
              <a:gd name="connsiteX57" fmla="*/ 234950 w 412750"/>
              <a:gd name="connsiteY57" fmla="*/ 4495800 h 5365750"/>
              <a:gd name="connsiteX58" fmla="*/ 228600 w 412750"/>
              <a:gd name="connsiteY58" fmla="*/ 4533900 h 5365750"/>
              <a:gd name="connsiteX59" fmla="*/ 222250 w 412750"/>
              <a:gd name="connsiteY59" fmla="*/ 4552950 h 5365750"/>
              <a:gd name="connsiteX60" fmla="*/ 209550 w 412750"/>
              <a:gd name="connsiteY60" fmla="*/ 4603750 h 5365750"/>
              <a:gd name="connsiteX61" fmla="*/ 203200 w 412750"/>
              <a:gd name="connsiteY61" fmla="*/ 4622800 h 5365750"/>
              <a:gd name="connsiteX62" fmla="*/ 196850 w 412750"/>
              <a:gd name="connsiteY62" fmla="*/ 4648200 h 5365750"/>
              <a:gd name="connsiteX63" fmla="*/ 184150 w 412750"/>
              <a:gd name="connsiteY63" fmla="*/ 4686300 h 5365750"/>
              <a:gd name="connsiteX64" fmla="*/ 177800 w 412750"/>
              <a:gd name="connsiteY64" fmla="*/ 4705350 h 5365750"/>
              <a:gd name="connsiteX65" fmla="*/ 171450 w 412750"/>
              <a:gd name="connsiteY65" fmla="*/ 4730750 h 5365750"/>
              <a:gd name="connsiteX66" fmla="*/ 165100 w 412750"/>
              <a:gd name="connsiteY66" fmla="*/ 4749800 h 5365750"/>
              <a:gd name="connsiteX67" fmla="*/ 152400 w 412750"/>
              <a:gd name="connsiteY67" fmla="*/ 4813300 h 5365750"/>
              <a:gd name="connsiteX68" fmla="*/ 139700 w 412750"/>
              <a:gd name="connsiteY68" fmla="*/ 4851400 h 5365750"/>
              <a:gd name="connsiteX69" fmla="*/ 133350 w 412750"/>
              <a:gd name="connsiteY69" fmla="*/ 4902200 h 5365750"/>
              <a:gd name="connsiteX70" fmla="*/ 120650 w 412750"/>
              <a:gd name="connsiteY70" fmla="*/ 4940300 h 5365750"/>
              <a:gd name="connsiteX71" fmla="*/ 107950 w 412750"/>
              <a:gd name="connsiteY71" fmla="*/ 4978400 h 5365750"/>
              <a:gd name="connsiteX72" fmla="*/ 101600 w 412750"/>
              <a:gd name="connsiteY72" fmla="*/ 4997450 h 5365750"/>
              <a:gd name="connsiteX73" fmla="*/ 95250 w 412750"/>
              <a:gd name="connsiteY73" fmla="*/ 5022850 h 5365750"/>
              <a:gd name="connsiteX74" fmla="*/ 88900 w 412750"/>
              <a:gd name="connsiteY74" fmla="*/ 5054600 h 5365750"/>
              <a:gd name="connsiteX75" fmla="*/ 76200 w 412750"/>
              <a:gd name="connsiteY75" fmla="*/ 5092700 h 5365750"/>
              <a:gd name="connsiteX76" fmla="*/ 69850 w 412750"/>
              <a:gd name="connsiteY76" fmla="*/ 5111750 h 5365750"/>
              <a:gd name="connsiteX77" fmla="*/ 63500 w 412750"/>
              <a:gd name="connsiteY77" fmla="*/ 5130800 h 5365750"/>
              <a:gd name="connsiteX78" fmla="*/ 57150 w 412750"/>
              <a:gd name="connsiteY78" fmla="*/ 5156200 h 5365750"/>
              <a:gd name="connsiteX79" fmla="*/ 44450 w 412750"/>
              <a:gd name="connsiteY79" fmla="*/ 5194300 h 5365750"/>
              <a:gd name="connsiteX80" fmla="*/ 31750 w 412750"/>
              <a:gd name="connsiteY80" fmla="*/ 5257800 h 5365750"/>
              <a:gd name="connsiteX81" fmla="*/ 38100 w 412750"/>
              <a:gd name="connsiteY81" fmla="*/ 5365750 h 536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412750" h="5365750">
                <a:moveTo>
                  <a:pt x="0" y="0"/>
                </a:moveTo>
                <a:cubicBezTo>
                  <a:pt x="2117" y="120650"/>
                  <a:pt x="2459" y="241344"/>
                  <a:pt x="6350" y="361950"/>
                </a:cubicBezTo>
                <a:cubicBezTo>
                  <a:pt x="6698" y="372737"/>
                  <a:pt x="10926" y="383054"/>
                  <a:pt x="12700" y="393700"/>
                </a:cubicBezTo>
                <a:cubicBezTo>
                  <a:pt x="15161" y="408463"/>
                  <a:pt x="16774" y="423357"/>
                  <a:pt x="19050" y="438150"/>
                </a:cubicBezTo>
                <a:cubicBezTo>
                  <a:pt x="21008" y="450875"/>
                  <a:pt x="23283" y="463550"/>
                  <a:pt x="25400" y="476250"/>
                </a:cubicBezTo>
                <a:cubicBezTo>
                  <a:pt x="26575" y="496220"/>
                  <a:pt x="30204" y="598150"/>
                  <a:pt x="38100" y="635000"/>
                </a:cubicBezTo>
                <a:cubicBezTo>
                  <a:pt x="40905" y="648090"/>
                  <a:pt x="47553" y="660113"/>
                  <a:pt x="50800" y="673100"/>
                </a:cubicBezTo>
                <a:cubicBezTo>
                  <a:pt x="52917" y="681567"/>
                  <a:pt x="54642" y="690141"/>
                  <a:pt x="57150" y="698500"/>
                </a:cubicBezTo>
                <a:lnTo>
                  <a:pt x="76200" y="755650"/>
                </a:lnTo>
                <a:lnTo>
                  <a:pt x="82550" y="774700"/>
                </a:lnTo>
                <a:cubicBezTo>
                  <a:pt x="84667" y="781050"/>
                  <a:pt x="87277" y="787256"/>
                  <a:pt x="88900" y="793750"/>
                </a:cubicBezTo>
                <a:cubicBezTo>
                  <a:pt x="91017" y="802217"/>
                  <a:pt x="92742" y="810791"/>
                  <a:pt x="95250" y="819150"/>
                </a:cubicBezTo>
                <a:cubicBezTo>
                  <a:pt x="101020" y="838384"/>
                  <a:pt x="107950" y="857250"/>
                  <a:pt x="114300" y="876300"/>
                </a:cubicBezTo>
                <a:lnTo>
                  <a:pt x="120650" y="895350"/>
                </a:lnTo>
                <a:cubicBezTo>
                  <a:pt x="122767" y="901700"/>
                  <a:pt x="123287" y="908831"/>
                  <a:pt x="127000" y="914400"/>
                </a:cubicBezTo>
                <a:cubicBezTo>
                  <a:pt x="137528" y="930191"/>
                  <a:pt x="145494" y="940435"/>
                  <a:pt x="152400" y="958850"/>
                </a:cubicBezTo>
                <a:cubicBezTo>
                  <a:pt x="155464" y="967022"/>
                  <a:pt x="156242" y="975891"/>
                  <a:pt x="158750" y="984250"/>
                </a:cubicBezTo>
                <a:cubicBezTo>
                  <a:pt x="162597" y="997072"/>
                  <a:pt x="168203" y="1009363"/>
                  <a:pt x="171450" y="1022350"/>
                </a:cubicBezTo>
                <a:cubicBezTo>
                  <a:pt x="173567" y="1030817"/>
                  <a:pt x="174362" y="1039728"/>
                  <a:pt x="177800" y="1047750"/>
                </a:cubicBezTo>
                <a:cubicBezTo>
                  <a:pt x="180806" y="1054765"/>
                  <a:pt x="187400" y="1059826"/>
                  <a:pt x="190500" y="1066800"/>
                </a:cubicBezTo>
                <a:cubicBezTo>
                  <a:pt x="195937" y="1079033"/>
                  <a:pt x="195774" y="1093761"/>
                  <a:pt x="203200" y="1104900"/>
                </a:cubicBezTo>
                <a:cubicBezTo>
                  <a:pt x="207433" y="1111250"/>
                  <a:pt x="212800" y="1116976"/>
                  <a:pt x="215900" y="1123950"/>
                </a:cubicBezTo>
                <a:lnTo>
                  <a:pt x="234950" y="1181100"/>
                </a:lnTo>
                <a:lnTo>
                  <a:pt x="254000" y="1238250"/>
                </a:lnTo>
                <a:cubicBezTo>
                  <a:pt x="256117" y="1244600"/>
                  <a:pt x="258727" y="1250806"/>
                  <a:pt x="260350" y="1257300"/>
                </a:cubicBezTo>
                <a:cubicBezTo>
                  <a:pt x="262467" y="1265767"/>
                  <a:pt x="264192" y="1274341"/>
                  <a:pt x="266700" y="1282700"/>
                </a:cubicBezTo>
                <a:cubicBezTo>
                  <a:pt x="270547" y="1295522"/>
                  <a:pt x="275167" y="1308100"/>
                  <a:pt x="279400" y="1320800"/>
                </a:cubicBezTo>
                <a:lnTo>
                  <a:pt x="298450" y="1377950"/>
                </a:lnTo>
                <a:lnTo>
                  <a:pt x="304800" y="1397000"/>
                </a:lnTo>
                <a:cubicBezTo>
                  <a:pt x="306917" y="1403350"/>
                  <a:pt x="309837" y="1409486"/>
                  <a:pt x="311150" y="1416050"/>
                </a:cubicBezTo>
                <a:cubicBezTo>
                  <a:pt x="314775" y="1434177"/>
                  <a:pt x="318469" y="1455265"/>
                  <a:pt x="323850" y="1473200"/>
                </a:cubicBezTo>
                <a:cubicBezTo>
                  <a:pt x="327697" y="1486022"/>
                  <a:pt x="333925" y="1498173"/>
                  <a:pt x="336550" y="1511300"/>
                </a:cubicBezTo>
                <a:cubicBezTo>
                  <a:pt x="338667" y="1521883"/>
                  <a:pt x="340282" y="1532579"/>
                  <a:pt x="342900" y="1543050"/>
                </a:cubicBezTo>
                <a:cubicBezTo>
                  <a:pt x="355004" y="1591467"/>
                  <a:pt x="343722" y="1528111"/>
                  <a:pt x="355600" y="1587500"/>
                </a:cubicBezTo>
                <a:cubicBezTo>
                  <a:pt x="366776" y="1643378"/>
                  <a:pt x="355942" y="1607576"/>
                  <a:pt x="368300" y="1644650"/>
                </a:cubicBezTo>
                <a:cubicBezTo>
                  <a:pt x="372533" y="1686983"/>
                  <a:pt x="379068" y="1729149"/>
                  <a:pt x="381000" y="1771650"/>
                </a:cubicBezTo>
                <a:cubicBezTo>
                  <a:pt x="387840" y="1922132"/>
                  <a:pt x="378208" y="1865640"/>
                  <a:pt x="393700" y="1943100"/>
                </a:cubicBezTo>
                <a:cubicBezTo>
                  <a:pt x="395817" y="1976967"/>
                  <a:pt x="398543" y="2010801"/>
                  <a:pt x="400050" y="2044700"/>
                </a:cubicBezTo>
                <a:cubicBezTo>
                  <a:pt x="409842" y="2265031"/>
                  <a:pt x="409294" y="2428552"/>
                  <a:pt x="412750" y="2667000"/>
                </a:cubicBezTo>
                <a:cubicBezTo>
                  <a:pt x="410633" y="3039533"/>
                  <a:pt x="410516" y="3412083"/>
                  <a:pt x="406400" y="3784600"/>
                </a:cubicBezTo>
                <a:cubicBezTo>
                  <a:pt x="406281" y="3795392"/>
                  <a:pt x="401981" y="3805731"/>
                  <a:pt x="400050" y="3816350"/>
                </a:cubicBezTo>
                <a:cubicBezTo>
                  <a:pt x="383801" y="3905718"/>
                  <a:pt x="403035" y="3807773"/>
                  <a:pt x="387350" y="3886200"/>
                </a:cubicBezTo>
                <a:cubicBezTo>
                  <a:pt x="385233" y="3909483"/>
                  <a:pt x="385063" y="3933026"/>
                  <a:pt x="381000" y="3956050"/>
                </a:cubicBezTo>
                <a:cubicBezTo>
                  <a:pt x="378674" y="3969233"/>
                  <a:pt x="372533" y="3981450"/>
                  <a:pt x="368300" y="3994150"/>
                </a:cubicBezTo>
                <a:lnTo>
                  <a:pt x="355600" y="4032250"/>
                </a:lnTo>
                <a:cubicBezTo>
                  <a:pt x="353483" y="4038600"/>
                  <a:pt x="350873" y="4044806"/>
                  <a:pt x="349250" y="4051300"/>
                </a:cubicBezTo>
                <a:cubicBezTo>
                  <a:pt x="347133" y="4059767"/>
                  <a:pt x="345408" y="4068341"/>
                  <a:pt x="342900" y="4076700"/>
                </a:cubicBezTo>
                <a:cubicBezTo>
                  <a:pt x="339053" y="4089522"/>
                  <a:pt x="333447" y="4101813"/>
                  <a:pt x="330200" y="4114800"/>
                </a:cubicBezTo>
                <a:cubicBezTo>
                  <a:pt x="325967" y="4131733"/>
                  <a:pt x="323020" y="4149041"/>
                  <a:pt x="317500" y="4165600"/>
                </a:cubicBezTo>
                <a:cubicBezTo>
                  <a:pt x="313267" y="4178300"/>
                  <a:pt x="308047" y="4190713"/>
                  <a:pt x="304800" y="4203700"/>
                </a:cubicBezTo>
                <a:cubicBezTo>
                  <a:pt x="302683" y="4212167"/>
                  <a:pt x="300162" y="4220542"/>
                  <a:pt x="298450" y="4229100"/>
                </a:cubicBezTo>
                <a:cubicBezTo>
                  <a:pt x="295925" y="4241725"/>
                  <a:pt x="294893" y="4254631"/>
                  <a:pt x="292100" y="4267200"/>
                </a:cubicBezTo>
                <a:cubicBezTo>
                  <a:pt x="290648" y="4273734"/>
                  <a:pt x="287202" y="4279716"/>
                  <a:pt x="285750" y="4286250"/>
                </a:cubicBezTo>
                <a:cubicBezTo>
                  <a:pt x="282957" y="4298819"/>
                  <a:pt x="282523" y="4311859"/>
                  <a:pt x="279400" y="4324350"/>
                </a:cubicBezTo>
                <a:cubicBezTo>
                  <a:pt x="276153" y="4337337"/>
                  <a:pt x="269325" y="4349323"/>
                  <a:pt x="266700" y="4362450"/>
                </a:cubicBezTo>
                <a:cubicBezTo>
                  <a:pt x="262335" y="4384274"/>
                  <a:pt x="259978" y="4398675"/>
                  <a:pt x="254000" y="4419600"/>
                </a:cubicBezTo>
                <a:cubicBezTo>
                  <a:pt x="243393" y="4456725"/>
                  <a:pt x="251226" y="4419385"/>
                  <a:pt x="241300" y="4464050"/>
                </a:cubicBezTo>
                <a:cubicBezTo>
                  <a:pt x="238959" y="4474586"/>
                  <a:pt x="236881" y="4485181"/>
                  <a:pt x="234950" y="4495800"/>
                </a:cubicBezTo>
                <a:cubicBezTo>
                  <a:pt x="232647" y="4508468"/>
                  <a:pt x="231393" y="4521331"/>
                  <a:pt x="228600" y="4533900"/>
                </a:cubicBezTo>
                <a:cubicBezTo>
                  <a:pt x="227148" y="4540434"/>
                  <a:pt x="224011" y="4546492"/>
                  <a:pt x="222250" y="4552950"/>
                </a:cubicBezTo>
                <a:cubicBezTo>
                  <a:pt x="217657" y="4569789"/>
                  <a:pt x="215070" y="4587191"/>
                  <a:pt x="209550" y="4603750"/>
                </a:cubicBezTo>
                <a:cubicBezTo>
                  <a:pt x="207433" y="4610100"/>
                  <a:pt x="205039" y="4616364"/>
                  <a:pt x="203200" y="4622800"/>
                </a:cubicBezTo>
                <a:cubicBezTo>
                  <a:pt x="200802" y="4631191"/>
                  <a:pt x="199358" y="4639841"/>
                  <a:pt x="196850" y="4648200"/>
                </a:cubicBezTo>
                <a:cubicBezTo>
                  <a:pt x="193003" y="4661022"/>
                  <a:pt x="188383" y="4673600"/>
                  <a:pt x="184150" y="4686300"/>
                </a:cubicBezTo>
                <a:cubicBezTo>
                  <a:pt x="182033" y="4692650"/>
                  <a:pt x="179423" y="4698856"/>
                  <a:pt x="177800" y="4705350"/>
                </a:cubicBezTo>
                <a:cubicBezTo>
                  <a:pt x="175683" y="4713817"/>
                  <a:pt x="173848" y="4722359"/>
                  <a:pt x="171450" y="4730750"/>
                </a:cubicBezTo>
                <a:cubicBezTo>
                  <a:pt x="169611" y="4737186"/>
                  <a:pt x="166605" y="4743278"/>
                  <a:pt x="165100" y="4749800"/>
                </a:cubicBezTo>
                <a:cubicBezTo>
                  <a:pt x="160246" y="4770833"/>
                  <a:pt x="159226" y="4792822"/>
                  <a:pt x="152400" y="4813300"/>
                </a:cubicBezTo>
                <a:lnTo>
                  <a:pt x="139700" y="4851400"/>
                </a:lnTo>
                <a:cubicBezTo>
                  <a:pt x="137583" y="4868333"/>
                  <a:pt x="136926" y="4885514"/>
                  <a:pt x="133350" y="4902200"/>
                </a:cubicBezTo>
                <a:cubicBezTo>
                  <a:pt x="130545" y="4915290"/>
                  <a:pt x="124883" y="4927600"/>
                  <a:pt x="120650" y="4940300"/>
                </a:cubicBezTo>
                <a:lnTo>
                  <a:pt x="107950" y="4978400"/>
                </a:lnTo>
                <a:cubicBezTo>
                  <a:pt x="105833" y="4984750"/>
                  <a:pt x="103223" y="4990956"/>
                  <a:pt x="101600" y="4997450"/>
                </a:cubicBezTo>
                <a:cubicBezTo>
                  <a:pt x="99483" y="5005917"/>
                  <a:pt x="97143" y="5014331"/>
                  <a:pt x="95250" y="5022850"/>
                </a:cubicBezTo>
                <a:cubicBezTo>
                  <a:pt x="92909" y="5033386"/>
                  <a:pt x="91740" y="5044187"/>
                  <a:pt x="88900" y="5054600"/>
                </a:cubicBezTo>
                <a:cubicBezTo>
                  <a:pt x="85378" y="5067515"/>
                  <a:pt x="80433" y="5080000"/>
                  <a:pt x="76200" y="5092700"/>
                </a:cubicBezTo>
                <a:lnTo>
                  <a:pt x="69850" y="5111750"/>
                </a:lnTo>
                <a:cubicBezTo>
                  <a:pt x="67733" y="5118100"/>
                  <a:pt x="65123" y="5124306"/>
                  <a:pt x="63500" y="5130800"/>
                </a:cubicBezTo>
                <a:cubicBezTo>
                  <a:pt x="61383" y="5139267"/>
                  <a:pt x="59658" y="5147841"/>
                  <a:pt x="57150" y="5156200"/>
                </a:cubicBezTo>
                <a:cubicBezTo>
                  <a:pt x="53303" y="5169022"/>
                  <a:pt x="47697" y="5181313"/>
                  <a:pt x="44450" y="5194300"/>
                </a:cubicBezTo>
                <a:cubicBezTo>
                  <a:pt x="34977" y="5232191"/>
                  <a:pt x="39535" y="5211092"/>
                  <a:pt x="31750" y="5257800"/>
                </a:cubicBezTo>
                <a:lnTo>
                  <a:pt x="38100" y="5365750"/>
                </a:lnTo>
              </a:path>
            </a:pathLst>
          </a:custGeom>
          <a:ln w="28575"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7425062" y="4451506"/>
            <a:ext cx="45719" cy="500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7525301" y="3757600"/>
            <a:ext cx="45719" cy="500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" name="Gerade Verbindung 20"/>
          <p:cNvCxnSpPr>
            <a:stCxn id="18" idx="80"/>
            <a:endCxn id="18" idx="0"/>
          </p:cNvCxnSpPr>
          <p:nvPr/>
        </p:nvCxnSpPr>
        <p:spPr>
          <a:xfrm flipV="1">
            <a:off x="6751761" y="1070810"/>
            <a:ext cx="521639" cy="5356888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endCxn id="10" idx="0"/>
          </p:cNvCxnSpPr>
          <p:nvPr/>
        </p:nvCxnSpPr>
        <p:spPr>
          <a:xfrm flipH="1" flipV="1">
            <a:off x="6927063" y="957451"/>
            <a:ext cx="346337" cy="1133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6" idx="0"/>
            <a:endCxn id="10" idx="0"/>
          </p:cNvCxnSpPr>
          <p:nvPr/>
        </p:nvCxnSpPr>
        <p:spPr>
          <a:xfrm flipV="1">
            <a:off x="6346473" y="957451"/>
            <a:ext cx="580590" cy="2361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6" idx="128"/>
            <a:endCxn id="10" idx="81"/>
          </p:cNvCxnSpPr>
          <p:nvPr/>
        </p:nvCxnSpPr>
        <p:spPr>
          <a:xfrm>
            <a:off x="6211622" y="6394946"/>
            <a:ext cx="764840" cy="202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>
            <a:endCxn id="10" idx="80"/>
          </p:cNvCxnSpPr>
          <p:nvPr/>
        </p:nvCxnSpPr>
        <p:spPr>
          <a:xfrm>
            <a:off x="6777384" y="6361221"/>
            <a:ext cx="190845" cy="122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/>
        </p:nvCxnSpPr>
        <p:spPr>
          <a:xfrm flipH="1">
            <a:off x="2177734" y="1003092"/>
            <a:ext cx="36004" cy="3240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>
            <a:off x="2177734" y="4243452"/>
            <a:ext cx="14401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 flipH="1">
            <a:off x="2285746" y="4459476"/>
            <a:ext cx="36004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lipse 50"/>
          <p:cNvSpPr/>
          <p:nvPr/>
        </p:nvSpPr>
        <p:spPr>
          <a:xfrm>
            <a:off x="2221558" y="4315460"/>
            <a:ext cx="72008" cy="720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2" name="Gerade Verbindung mit Pfeil 51"/>
          <p:cNvCxnSpPr>
            <a:endCxn id="68" idx="1"/>
          </p:cNvCxnSpPr>
          <p:nvPr/>
        </p:nvCxnSpPr>
        <p:spPr>
          <a:xfrm>
            <a:off x="2177734" y="4227424"/>
            <a:ext cx="594066" cy="15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 flipH="1">
            <a:off x="1845314" y="1008748"/>
            <a:ext cx="35042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>
            <a:stCxn id="2" idx="2"/>
            <a:endCxn id="69" idx="3"/>
          </p:cNvCxnSpPr>
          <p:nvPr/>
        </p:nvCxnSpPr>
        <p:spPr>
          <a:xfrm flipH="1" flipV="1">
            <a:off x="1773307" y="4422674"/>
            <a:ext cx="547479" cy="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/>
          <p:nvPr/>
        </p:nvCxnSpPr>
        <p:spPr>
          <a:xfrm>
            <a:off x="2321750" y="6115660"/>
            <a:ext cx="3330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lipse 55"/>
          <p:cNvSpPr/>
          <p:nvPr/>
        </p:nvSpPr>
        <p:spPr>
          <a:xfrm>
            <a:off x="7393639" y="2829659"/>
            <a:ext cx="45719" cy="500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Textfeld 56"/>
          <p:cNvSpPr txBox="1"/>
          <p:nvPr/>
        </p:nvSpPr>
        <p:spPr>
          <a:xfrm>
            <a:off x="7679724" y="4376507"/>
            <a:ext cx="708848" cy="20005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700" dirty="0"/>
              <a:t>Vibrationsfrei</a:t>
            </a:r>
          </a:p>
        </p:txBody>
      </p:sp>
      <p:sp>
        <p:nvSpPr>
          <p:cNvPr id="58" name="Textfeld 57"/>
          <p:cNvSpPr txBox="1"/>
          <p:nvPr/>
        </p:nvSpPr>
        <p:spPr>
          <a:xfrm>
            <a:off x="7679724" y="2754660"/>
            <a:ext cx="708848" cy="20005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700" dirty="0"/>
              <a:t>Vibrationsfrei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7679724" y="3677373"/>
            <a:ext cx="667170" cy="20005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700" dirty="0"/>
              <a:t>Rückstoßarm</a:t>
            </a:r>
          </a:p>
        </p:txBody>
      </p:sp>
      <p:sp>
        <p:nvSpPr>
          <p:cNvPr id="67" name="Textfeld 66"/>
          <p:cNvSpPr txBox="1"/>
          <p:nvPr/>
        </p:nvSpPr>
        <p:spPr>
          <a:xfrm>
            <a:off x="6400861" y="669419"/>
            <a:ext cx="1404762" cy="20005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700" dirty="0"/>
              <a:t>Stoß = </a:t>
            </a:r>
            <a:r>
              <a:rPr lang="de-DE" sz="700" dirty="0" err="1"/>
              <a:t>Tsurune</a:t>
            </a:r>
            <a:r>
              <a:rPr lang="de-DE" sz="700" dirty="0"/>
              <a:t> + </a:t>
            </a:r>
            <a:r>
              <a:rPr lang="de-DE" sz="700" dirty="0" err="1"/>
              <a:t>Yugaeri</a:t>
            </a:r>
            <a:endParaRPr lang="de-DE" sz="700" dirty="0"/>
          </a:p>
        </p:txBody>
      </p:sp>
      <p:sp>
        <p:nvSpPr>
          <p:cNvPr id="68" name="Textfeld 67"/>
          <p:cNvSpPr txBox="1"/>
          <p:nvPr/>
        </p:nvSpPr>
        <p:spPr>
          <a:xfrm>
            <a:off x="2771800" y="4142581"/>
            <a:ext cx="1080120" cy="20005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700" dirty="0"/>
              <a:t>Rücklauf vom </a:t>
            </a:r>
            <a:r>
              <a:rPr lang="de-DE" sz="700" dirty="0" err="1"/>
              <a:t>Hineri</a:t>
            </a:r>
            <a:endParaRPr lang="de-DE" sz="700" dirty="0"/>
          </a:p>
        </p:txBody>
      </p:sp>
      <p:sp>
        <p:nvSpPr>
          <p:cNvPr id="69" name="Textfeld 68"/>
          <p:cNvSpPr txBox="1"/>
          <p:nvPr/>
        </p:nvSpPr>
        <p:spPr>
          <a:xfrm>
            <a:off x="755576" y="4268785"/>
            <a:ext cx="1017731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700" dirty="0"/>
              <a:t>Rücklauf vom </a:t>
            </a:r>
            <a:r>
              <a:rPr lang="de-DE" sz="700" dirty="0" err="1"/>
              <a:t>Hineri</a:t>
            </a:r>
            <a:endParaRPr lang="de-DE" sz="700" dirty="0"/>
          </a:p>
        </p:txBody>
      </p:sp>
      <p:sp>
        <p:nvSpPr>
          <p:cNvPr id="70" name="Textfeld 69"/>
          <p:cNvSpPr txBox="1"/>
          <p:nvPr/>
        </p:nvSpPr>
        <p:spPr>
          <a:xfrm>
            <a:off x="2663767" y="6002147"/>
            <a:ext cx="1116145" cy="20005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700" dirty="0"/>
              <a:t>Rücklauf vom </a:t>
            </a:r>
            <a:r>
              <a:rPr lang="de-DE" sz="700" dirty="0" err="1"/>
              <a:t>Hineri</a:t>
            </a:r>
            <a:endParaRPr lang="de-DE" sz="700" dirty="0"/>
          </a:p>
        </p:txBody>
      </p:sp>
      <p:sp>
        <p:nvSpPr>
          <p:cNvPr id="71" name="Textfeld 70"/>
          <p:cNvSpPr txBox="1"/>
          <p:nvPr/>
        </p:nvSpPr>
        <p:spPr>
          <a:xfrm>
            <a:off x="827582" y="914102"/>
            <a:ext cx="1017732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700" dirty="0"/>
              <a:t>Rücklauf vom </a:t>
            </a:r>
            <a:r>
              <a:rPr lang="de-DE" sz="700" dirty="0" err="1"/>
              <a:t>Hineri</a:t>
            </a:r>
            <a:endParaRPr lang="de-DE" sz="700" dirty="0"/>
          </a:p>
        </p:txBody>
      </p:sp>
      <p:sp>
        <p:nvSpPr>
          <p:cNvPr id="72" name="Textfeld 71"/>
          <p:cNvSpPr txBox="1"/>
          <p:nvPr/>
        </p:nvSpPr>
        <p:spPr>
          <a:xfrm>
            <a:off x="179512" y="18864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Dynamische Arbeit des Bogens</a:t>
            </a:r>
          </a:p>
        </p:txBody>
      </p:sp>
      <p:cxnSp>
        <p:nvCxnSpPr>
          <p:cNvPr id="42" name="Gerade Verbindung 41"/>
          <p:cNvCxnSpPr/>
          <p:nvPr/>
        </p:nvCxnSpPr>
        <p:spPr>
          <a:xfrm>
            <a:off x="5038143" y="4315460"/>
            <a:ext cx="2592288" cy="0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4995177" y="4402893"/>
            <a:ext cx="2467040" cy="0"/>
          </a:xfrm>
          <a:prstGeom prst="line">
            <a:avLst/>
          </a:prstGeom>
          <a:ln w="63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feld 44"/>
          <p:cNvSpPr txBox="1"/>
          <p:nvPr/>
        </p:nvSpPr>
        <p:spPr>
          <a:xfrm>
            <a:off x="6009402" y="4402893"/>
            <a:ext cx="767982" cy="20005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700" dirty="0"/>
              <a:t>Auszuglänge</a:t>
            </a:r>
          </a:p>
        </p:txBody>
      </p:sp>
    </p:spTree>
    <p:extLst>
      <p:ext uri="{BB962C8B-B14F-4D97-AF65-F5344CB8AC3E}">
        <p14:creationId xmlns:p14="http://schemas.microsoft.com/office/powerpoint/2010/main" val="294885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18" grpId="0" animBg="1"/>
      <p:bldP spid="11" grpId="0" animBg="1"/>
      <p:bldP spid="13" grpId="0" animBg="1"/>
      <p:bldP spid="51" grpId="0" animBg="1"/>
      <p:bldP spid="56" grpId="0" animBg="1"/>
      <p:bldP spid="57" grpId="0" animBg="1"/>
      <p:bldP spid="58" grpId="0" animBg="1"/>
      <p:bldP spid="59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und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79512" y="18864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Dynamische Arbeit des Bogens</a:t>
            </a:r>
          </a:p>
        </p:txBody>
      </p:sp>
    </p:spTree>
    <p:extLst>
      <p:ext uri="{BB962C8B-B14F-4D97-AF65-F5344CB8AC3E}">
        <p14:creationId xmlns:p14="http://schemas.microsoft.com/office/powerpoint/2010/main" val="290063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tt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79512" y="18864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Dynamische Arbeit des Bogens</a:t>
            </a:r>
          </a:p>
        </p:txBody>
      </p:sp>
    </p:spTree>
    <p:extLst>
      <p:ext uri="{BB962C8B-B14F-4D97-AF65-F5344CB8AC3E}">
        <p14:creationId xmlns:p14="http://schemas.microsoft.com/office/powerpoint/2010/main" val="353724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ihandform 5"/>
          <p:cNvSpPr/>
          <p:nvPr/>
        </p:nvSpPr>
        <p:spPr>
          <a:xfrm rot="5565875">
            <a:off x="3683796" y="1130166"/>
            <a:ext cx="469096" cy="3755549"/>
          </a:xfrm>
          <a:custGeom>
            <a:avLst/>
            <a:gdLst>
              <a:gd name="connsiteX0" fmla="*/ 0 w 233680"/>
              <a:gd name="connsiteY0" fmla="*/ 0 h 1773715"/>
              <a:gd name="connsiteX1" fmla="*/ 231354 w 233680"/>
              <a:gd name="connsiteY1" fmla="*/ 1244906 h 1773715"/>
              <a:gd name="connsiteX2" fmla="*/ 99152 w 233680"/>
              <a:gd name="connsiteY2" fmla="*/ 1773715 h 1773715"/>
              <a:gd name="connsiteX0" fmla="*/ 0 w 216654"/>
              <a:gd name="connsiteY0" fmla="*/ 0 h 1776933"/>
              <a:gd name="connsiteX1" fmla="*/ 214328 w 216654"/>
              <a:gd name="connsiteY1" fmla="*/ 1248124 h 1776933"/>
              <a:gd name="connsiteX2" fmla="*/ 82126 w 216654"/>
              <a:gd name="connsiteY2" fmla="*/ 1776933 h 177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654" h="1776933">
                <a:moveTo>
                  <a:pt x="0" y="0"/>
                </a:moveTo>
                <a:cubicBezTo>
                  <a:pt x="107414" y="474643"/>
                  <a:pt x="197803" y="952505"/>
                  <a:pt x="214328" y="1248124"/>
                </a:cubicBezTo>
                <a:cubicBezTo>
                  <a:pt x="230853" y="1543743"/>
                  <a:pt x="156489" y="1660338"/>
                  <a:pt x="82126" y="1776933"/>
                </a:cubicBezTo>
              </a:path>
            </a:pathLst>
          </a:custGeom>
          <a:noFill/>
          <a:ln>
            <a:prstDash val="dash"/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reihandform 6"/>
          <p:cNvSpPr/>
          <p:nvPr/>
        </p:nvSpPr>
        <p:spPr>
          <a:xfrm rot="5400000" flipH="1">
            <a:off x="2727630" y="1044688"/>
            <a:ext cx="180149" cy="3836231"/>
          </a:xfrm>
          <a:custGeom>
            <a:avLst/>
            <a:gdLst>
              <a:gd name="connsiteX0" fmla="*/ 0 w 233680"/>
              <a:gd name="connsiteY0" fmla="*/ 0 h 1773715"/>
              <a:gd name="connsiteX1" fmla="*/ 231354 w 233680"/>
              <a:gd name="connsiteY1" fmla="*/ 1244906 h 1773715"/>
              <a:gd name="connsiteX2" fmla="*/ 99152 w 233680"/>
              <a:gd name="connsiteY2" fmla="*/ 1773715 h 1773715"/>
              <a:gd name="connsiteX0" fmla="*/ 0 w 201919"/>
              <a:gd name="connsiteY0" fmla="*/ 0 h 1773715"/>
              <a:gd name="connsiteX1" fmla="*/ 198303 w 201919"/>
              <a:gd name="connsiteY1" fmla="*/ 1366092 h 1773715"/>
              <a:gd name="connsiteX2" fmla="*/ 99152 w 201919"/>
              <a:gd name="connsiteY2" fmla="*/ 1773715 h 1773715"/>
              <a:gd name="connsiteX0" fmla="*/ 0 w 209262"/>
              <a:gd name="connsiteY0" fmla="*/ 0 h 1799115"/>
              <a:gd name="connsiteX1" fmla="*/ 198303 w 209262"/>
              <a:gd name="connsiteY1" fmla="*/ 1366092 h 1799115"/>
              <a:gd name="connsiteX2" fmla="*/ 137252 w 209262"/>
              <a:gd name="connsiteY2" fmla="*/ 1799115 h 1799115"/>
              <a:gd name="connsiteX0" fmla="*/ 0 w 205472"/>
              <a:gd name="connsiteY0" fmla="*/ 0 h 1799115"/>
              <a:gd name="connsiteX1" fmla="*/ 198303 w 205472"/>
              <a:gd name="connsiteY1" fmla="*/ 1366092 h 1799115"/>
              <a:gd name="connsiteX2" fmla="*/ 137252 w 205472"/>
              <a:gd name="connsiteY2" fmla="*/ 1799115 h 1799115"/>
              <a:gd name="connsiteX0" fmla="*/ 0 w 205472"/>
              <a:gd name="connsiteY0" fmla="*/ 0 h 1799115"/>
              <a:gd name="connsiteX1" fmla="*/ 198303 w 205472"/>
              <a:gd name="connsiteY1" fmla="*/ 1264492 h 1799115"/>
              <a:gd name="connsiteX2" fmla="*/ 137252 w 205472"/>
              <a:gd name="connsiteY2" fmla="*/ 1799115 h 1799115"/>
              <a:gd name="connsiteX0" fmla="*/ 0 w 104452"/>
              <a:gd name="connsiteY0" fmla="*/ 0 h 1792765"/>
              <a:gd name="connsiteX1" fmla="*/ 103053 w 104452"/>
              <a:gd name="connsiteY1" fmla="*/ 1258142 h 1792765"/>
              <a:gd name="connsiteX2" fmla="*/ 42002 w 104452"/>
              <a:gd name="connsiteY2" fmla="*/ 1792765 h 1792765"/>
              <a:gd name="connsiteX0" fmla="*/ 0 w 104452"/>
              <a:gd name="connsiteY0" fmla="*/ 0 h 1792765"/>
              <a:gd name="connsiteX1" fmla="*/ 103053 w 104452"/>
              <a:gd name="connsiteY1" fmla="*/ 1258142 h 1792765"/>
              <a:gd name="connsiteX2" fmla="*/ 42002 w 104452"/>
              <a:gd name="connsiteY2" fmla="*/ 1792765 h 1792765"/>
              <a:gd name="connsiteX0" fmla="*/ 53248 w 105286"/>
              <a:gd name="connsiteY0" fmla="*/ 0 h 1792765"/>
              <a:gd name="connsiteX1" fmla="*/ 61051 w 105286"/>
              <a:gd name="connsiteY1" fmla="*/ 1258142 h 1792765"/>
              <a:gd name="connsiteX2" fmla="*/ 0 w 105286"/>
              <a:gd name="connsiteY2" fmla="*/ 1792765 h 1792765"/>
              <a:gd name="connsiteX0" fmla="*/ 53248 w 96889"/>
              <a:gd name="connsiteY0" fmla="*/ 0 h 1792765"/>
              <a:gd name="connsiteX1" fmla="*/ 61051 w 96889"/>
              <a:gd name="connsiteY1" fmla="*/ 1258142 h 1792765"/>
              <a:gd name="connsiteX2" fmla="*/ 0 w 96889"/>
              <a:gd name="connsiteY2" fmla="*/ 1792765 h 1792765"/>
              <a:gd name="connsiteX0" fmla="*/ 53248 w 95444"/>
              <a:gd name="connsiteY0" fmla="*/ 0 h 1792765"/>
              <a:gd name="connsiteX1" fmla="*/ 56289 w 95444"/>
              <a:gd name="connsiteY1" fmla="*/ 1324817 h 1792765"/>
              <a:gd name="connsiteX2" fmla="*/ 0 w 95444"/>
              <a:gd name="connsiteY2" fmla="*/ 1792765 h 1792765"/>
              <a:gd name="connsiteX0" fmla="*/ 53248 w 101922"/>
              <a:gd name="connsiteY0" fmla="*/ 0 h 1792765"/>
              <a:gd name="connsiteX1" fmla="*/ 56289 w 101922"/>
              <a:gd name="connsiteY1" fmla="*/ 1324817 h 1792765"/>
              <a:gd name="connsiteX2" fmla="*/ 0 w 101922"/>
              <a:gd name="connsiteY2" fmla="*/ 1792765 h 1792765"/>
              <a:gd name="connsiteX0" fmla="*/ 53248 w 101922"/>
              <a:gd name="connsiteY0" fmla="*/ 0 h 1792765"/>
              <a:gd name="connsiteX1" fmla="*/ 56289 w 101922"/>
              <a:gd name="connsiteY1" fmla="*/ 1324817 h 1792765"/>
              <a:gd name="connsiteX2" fmla="*/ 0 w 101922"/>
              <a:gd name="connsiteY2" fmla="*/ 1792765 h 1792765"/>
              <a:gd name="connsiteX0" fmla="*/ 53248 w 98652"/>
              <a:gd name="connsiteY0" fmla="*/ 0 h 1792765"/>
              <a:gd name="connsiteX1" fmla="*/ 46764 w 98652"/>
              <a:gd name="connsiteY1" fmla="*/ 1434355 h 1792765"/>
              <a:gd name="connsiteX2" fmla="*/ 0 w 98652"/>
              <a:gd name="connsiteY2" fmla="*/ 1792765 h 1792765"/>
              <a:gd name="connsiteX0" fmla="*/ 53248 w 68625"/>
              <a:gd name="connsiteY0" fmla="*/ 0 h 1792765"/>
              <a:gd name="connsiteX1" fmla="*/ 46764 w 68625"/>
              <a:gd name="connsiteY1" fmla="*/ 1434355 h 1792765"/>
              <a:gd name="connsiteX2" fmla="*/ 0 w 68625"/>
              <a:gd name="connsiteY2" fmla="*/ 1792765 h 1792765"/>
              <a:gd name="connsiteX0" fmla="*/ 53248 w 58657"/>
              <a:gd name="connsiteY0" fmla="*/ 0 h 1792765"/>
              <a:gd name="connsiteX1" fmla="*/ 46764 w 58657"/>
              <a:gd name="connsiteY1" fmla="*/ 1434355 h 1792765"/>
              <a:gd name="connsiteX2" fmla="*/ 0 w 58657"/>
              <a:gd name="connsiteY2" fmla="*/ 1792765 h 1792765"/>
              <a:gd name="connsiteX0" fmla="*/ 53248 w 53248"/>
              <a:gd name="connsiteY0" fmla="*/ 0 h 1792765"/>
              <a:gd name="connsiteX1" fmla="*/ 13427 w 53248"/>
              <a:gd name="connsiteY1" fmla="*/ 1439118 h 1792765"/>
              <a:gd name="connsiteX2" fmla="*/ 0 w 53248"/>
              <a:gd name="connsiteY2" fmla="*/ 1792765 h 1792765"/>
              <a:gd name="connsiteX0" fmla="*/ 53248 w 53248"/>
              <a:gd name="connsiteY0" fmla="*/ 0 h 1792765"/>
              <a:gd name="connsiteX1" fmla="*/ 13427 w 53248"/>
              <a:gd name="connsiteY1" fmla="*/ 1439118 h 1792765"/>
              <a:gd name="connsiteX2" fmla="*/ 0 w 53248"/>
              <a:gd name="connsiteY2" fmla="*/ 1792765 h 1792765"/>
              <a:gd name="connsiteX0" fmla="*/ 86585 w 86585"/>
              <a:gd name="connsiteY0" fmla="*/ 0 h 1778477"/>
              <a:gd name="connsiteX1" fmla="*/ 46764 w 86585"/>
              <a:gd name="connsiteY1" fmla="*/ 1439118 h 1778477"/>
              <a:gd name="connsiteX2" fmla="*/ 0 w 86585"/>
              <a:gd name="connsiteY2" fmla="*/ 1778477 h 1778477"/>
              <a:gd name="connsiteX0" fmla="*/ 72297 w 72297"/>
              <a:gd name="connsiteY0" fmla="*/ 0 h 1749902"/>
              <a:gd name="connsiteX1" fmla="*/ 32476 w 72297"/>
              <a:gd name="connsiteY1" fmla="*/ 1439118 h 1749902"/>
              <a:gd name="connsiteX2" fmla="*/ 0 w 72297"/>
              <a:gd name="connsiteY2" fmla="*/ 1749902 h 1749902"/>
              <a:gd name="connsiteX0" fmla="*/ 72297 w 72297"/>
              <a:gd name="connsiteY0" fmla="*/ 0 h 1749902"/>
              <a:gd name="connsiteX1" fmla="*/ 37239 w 72297"/>
              <a:gd name="connsiteY1" fmla="*/ 1224806 h 1749902"/>
              <a:gd name="connsiteX2" fmla="*/ 0 w 72297"/>
              <a:gd name="connsiteY2" fmla="*/ 1749902 h 1749902"/>
              <a:gd name="connsiteX0" fmla="*/ 72297 w 72297"/>
              <a:gd name="connsiteY0" fmla="*/ 0 h 1749902"/>
              <a:gd name="connsiteX1" fmla="*/ 37239 w 72297"/>
              <a:gd name="connsiteY1" fmla="*/ 1224806 h 1749902"/>
              <a:gd name="connsiteX2" fmla="*/ 0 w 72297"/>
              <a:gd name="connsiteY2" fmla="*/ 1749902 h 1749902"/>
              <a:gd name="connsiteX0" fmla="*/ 72297 w 72297"/>
              <a:gd name="connsiteY0" fmla="*/ 0 h 1749902"/>
              <a:gd name="connsiteX1" fmla="*/ 37239 w 72297"/>
              <a:gd name="connsiteY1" fmla="*/ 1224806 h 1749902"/>
              <a:gd name="connsiteX2" fmla="*/ 0 w 72297"/>
              <a:gd name="connsiteY2" fmla="*/ 1749902 h 1749902"/>
              <a:gd name="connsiteX0" fmla="*/ 72297 w 74150"/>
              <a:gd name="connsiteY0" fmla="*/ 0 h 1749902"/>
              <a:gd name="connsiteX1" fmla="*/ 56289 w 74150"/>
              <a:gd name="connsiteY1" fmla="*/ 1229569 h 1749902"/>
              <a:gd name="connsiteX2" fmla="*/ 0 w 74150"/>
              <a:gd name="connsiteY2" fmla="*/ 1749902 h 1749902"/>
              <a:gd name="connsiteX0" fmla="*/ 72297 w 72297"/>
              <a:gd name="connsiteY0" fmla="*/ 0 h 1749902"/>
              <a:gd name="connsiteX1" fmla="*/ 56289 w 72297"/>
              <a:gd name="connsiteY1" fmla="*/ 1229569 h 1749902"/>
              <a:gd name="connsiteX2" fmla="*/ 0 w 72297"/>
              <a:gd name="connsiteY2" fmla="*/ 1749902 h 1749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297" h="1749902">
                <a:moveTo>
                  <a:pt x="72297" y="0"/>
                </a:moveTo>
                <a:cubicBezTo>
                  <a:pt x="65410" y="855643"/>
                  <a:pt x="65163" y="968875"/>
                  <a:pt x="56289" y="1229569"/>
                </a:cubicBezTo>
                <a:cubicBezTo>
                  <a:pt x="37890" y="1428350"/>
                  <a:pt x="48963" y="1544407"/>
                  <a:pt x="0" y="1749902"/>
                </a:cubicBezTo>
              </a:path>
            </a:pathLst>
          </a:custGeom>
          <a:noFill/>
          <a:ln>
            <a:prstDash val="sysDot"/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reihandform 3"/>
          <p:cNvSpPr/>
          <p:nvPr/>
        </p:nvSpPr>
        <p:spPr>
          <a:xfrm rot="5400000">
            <a:off x="5268488" y="999166"/>
            <a:ext cx="339469" cy="3496856"/>
          </a:xfrm>
          <a:custGeom>
            <a:avLst/>
            <a:gdLst>
              <a:gd name="connsiteX0" fmla="*/ 0 w 233680"/>
              <a:gd name="connsiteY0" fmla="*/ 0 h 1773715"/>
              <a:gd name="connsiteX1" fmla="*/ 231354 w 233680"/>
              <a:gd name="connsiteY1" fmla="*/ 1244906 h 1773715"/>
              <a:gd name="connsiteX2" fmla="*/ 99152 w 233680"/>
              <a:gd name="connsiteY2" fmla="*/ 1773715 h 1773715"/>
              <a:gd name="connsiteX0" fmla="*/ 0 w 192782"/>
              <a:gd name="connsiteY0" fmla="*/ 0 h 1773715"/>
              <a:gd name="connsiteX1" fmla="*/ 188491 w 192782"/>
              <a:gd name="connsiteY1" fmla="*/ 873431 h 1773715"/>
              <a:gd name="connsiteX2" fmla="*/ 99152 w 192782"/>
              <a:gd name="connsiteY2" fmla="*/ 1773715 h 1773715"/>
              <a:gd name="connsiteX0" fmla="*/ 0 w 140395"/>
              <a:gd name="connsiteY0" fmla="*/ 0 h 1783240"/>
              <a:gd name="connsiteX1" fmla="*/ 136104 w 140395"/>
              <a:gd name="connsiteY1" fmla="*/ 882956 h 1783240"/>
              <a:gd name="connsiteX2" fmla="*/ 46765 w 140395"/>
              <a:gd name="connsiteY2" fmla="*/ 1783240 h 1783240"/>
              <a:gd name="connsiteX0" fmla="*/ 0 w 140395"/>
              <a:gd name="connsiteY0" fmla="*/ 0 h 1783240"/>
              <a:gd name="connsiteX1" fmla="*/ 136104 w 140395"/>
              <a:gd name="connsiteY1" fmla="*/ 882956 h 1783240"/>
              <a:gd name="connsiteX2" fmla="*/ 46765 w 140395"/>
              <a:gd name="connsiteY2" fmla="*/ 1783240 h 1783240"/>
              <a:gd name="connsiteX0" fmla="*/ 0 w 140395"/>
              <a:gd name="connsiteY0" fmla="*/ 0 h 1783240"/>
              <a:gd name="connsiteX1" fmla="*/ 136104 w 140395"/>
              <a:gd name="connsiteY1" fmla="*/ 882956 h 1783240"/>
              <a:gd name="connsiteX2" fmla="*/ 46765 w 140395"/>
              <a:gd name="connsiteY2" fmla="*/ 1783240 h 1783240"/>
              <a:gd name="connsiteX0" fmla="*/ 0 w 90272"/>
              <a:gd name="connsiteY0" fmla="*/ 0 h 1783240"/>
              <a:gd name="connsiteX1" fmla="*/ 64666 w 90272"/>
              <a:gd name="connsiteY1" fmla="*/ 878194 h 1783240"/>
              <a:gd name="connsiteX2" fmla="*/ 46765 w 90272"/>
              <a:gd name="connsiteY2" fmla="*/ 1783240 h 1783240"/>
              <a:gd name="connsiteX0" fmla="*/ 0 w 83447"/>
              <a:gd name="connsiteY0" fmla="*/ 0 h 1783240"/>
              <a:gd name="connsiteX1" fmla="*/ 45616 w 83447"/>
              <a:gd name="connsiteY1" fmla="*/ 887719 h 1783240"/>
              <a:gd name="connsiteX2" fmla="*/ 46765 w 83447"/>
              <a:gd name="connsiteY2" fmla="*/ 1783240 h 1783240"/>
              <a:gd name="connsiteX0" fmla="*/ 0 w 132645"/>
              <a:gd name="connsiteY0" fmla="*/ 0 h 1773715"/>
              <a:gd name="connsiteX1" fmla="*/ 45616 w 132645"/>
              <a:gd name="connsiteY1" fmla="*/ 887719 h 1773715"/>
              <a:gd name="connsiteX2" fmla="*/ 108677 w 132645"/>
              <a:gd name="connsiteY2" fmla="*/ 1773715 h 1773715"/>
              <a:gd name="connsiteX0" fmla="*/ 0 w 108677"/>
              <a:gd name="connsiteY0" fmla="*/ 0 h 1773715"/>
              <a:gd name="connsiteX1" fmla="*/ 45616 w 108677"/>
              <a:gd name="connsiteY1" fmla="*/ 887719 h 1773715"/>
              <a:gd name="connsiteX2" fmla="*/ 108677 w 108677"/>
              <a:gd name="connsiteY2" fmla="*/ 1773715 h 1773715"/>
              <a:gd name="connsiteX0" fmla="*/ 18402 w 127079"/>
              <a:gd name="connsiteY0" fmla="*/ 0 h 1773715"/>
              <a:gd name="connsiteX1" fmla="*/ 2106 w 127079"/>
              <a:gd name="connsiteY1" fmla="*/ 944869 h 1773715"/>
              <a:gd name="connsiteX2" fmla="*/ 127079 w 127079"/>
              <a:gd name="connsiteY2" fmla="*/ 1773715 h 1773715"/>
              <a:gd name="connsiteX0" fmla="*/ 51197 w 126537"/>
              <a:gd name="connsiteY0" fmla="*/ 0 h 1768952"/>
              <a:gd name="connsiteX1" fmla="*/ 1564 w 126537"/>
              <a:gd name="connsiteY1" fmla="*/ 940106 h 1768952"/>
              <a:gd name="connsiteX2" fmla="*/ 126537 w 126537"/>
              <a:gd name="connsiteY2" fmla="*/ 1768952 h 1768952"/>
              <a:gd name="connsiteX0" fmla="*/ 53498 w 128838"/>
              <a:gd name="connsiteY0" fmla="*/ 0 h 1768952"/>
              <a:gd name="connsiteX1" fmla="*/ 3865 w 128838"/>
              <a:gd name="connsiteY1" fmla="*/ 940106 h 1768952"/>
              <a:gd name="connsiteX2" fmla="*/ 128838 w 128838"/>
              <a:gd name="connsiteY2" fmla="*/ 1768952 h 1768952"/>
              <a:gd name="connsiteX0" fmla="*/ 71546 w 146886"/>
              <a:gd name="connsiteY0" fmla="*/ 0 h 1768952"/>
              <a:gd name="connsiteX1" fmla="*/ 2863 w 146886"/>
              <a:gd name="connsiteY1" fmla="*/ 1016306 h 1768952"/>
              <a:gd name="connsiteX2" fmla="*/ 146886 w 146886"/>
              <a:gd name="connsiteY2" fmla="*/ 1768952 h 1768952"/>
              <a:gd name="connsiteX0" fmla="*/ 94652 w 146179"/>
              <a:gd name="connsiteY0" fmla="*/ 0 h 1768952"/>
              <a:gd name="connsiteX1" fmla="*/ 2156 w 146179"/>
              <a:gd name="connsiteY1" fmla="*/ 1016306 h 1768952"/>
              <a:gd name="connsiteX2" fmla="*/ 146179 w 146179"/>
              <a:gd name="connsiteY2" fmla="*/ 1768952 h 1768952"/>
              <a:gd name="connsiteX0" fmla="*/ 146277 w 146277"/>
              <a:gd name="connsiteY0" fmla="*/ 0 h 1773714"/>
              <a:gd name="connsiteX1" fmla="*/ 1393 w 146277"/>
              <a:gd name="connsiteY1" fmla="*/ 1021068 h 1773714"/>
              <a:gd name="connsiteX2" fmla="*/ 145416 w 146277"/>
              <a:gd name="connsiteY2" fmla="*/ 1773714 h 1773714"/>
              <a:gd name="connsiteX0" fmla="*/ 146822 w 146822"/>
              <a:gd name="connsiteY0" fmla="*/ 0 h 1773714"/>
              <a:gd name="connsiteX1" fmla="*/ 1938 w 146822"/>
              <a:gd name="connsiteY1" fmla="*/ 1021068 h 1773714"/>
              <a:gd name="connsiteX2" fmla="*/ 145961 w 146822"/>
              <a:gd name="connsiteY2" fmla="*/ 1773714 h 1773714"/>
              <a:gd name="connsiteX0" fmla="*/ 146822 w 179299"/>
              <a:gd name="connsiteY0" fmla="*/ 0 h 1773714"/>
              <a:gd name="connsiteX1" fmla="*/ 1938 w 179299"/>
              <a:gd name="connsiteY1" fmla="*/ 1021068 h 1773714"/>
              <a:gd name="connsiteX2" fmla="*/ 179299 w 179299"/>
              <a:gd name="connsiteY2" fmla="*/ 1773714 h 1773714"/>
              <a:gd name="connsiteX0" fmla="*/ 146822 w 160187"/>
              <a:gd name="connsiteY0" fmla="*/ 0 h 1775886"/>
              <a:gd name="connsiteX1" fmla="*/ 1938 w 160187"/>
              <a:gd name="connsiteY1" fmla="*/ 1021068 h 1775886"/>
              <a:gd name="connsiteX2" fmla="*/ 160187 w 160187"/>
              <a:gd name="connsiteY2" fmla="*/ 1775886 h 1775886"/>
              <a:gd name="connsiteX0" fmla="*/ 147221 w 160586"/>
              <a:gd name="connsiteY0" fmla="*/ 0 h 1775886"/>
              <a:gd name="connsiteX1" fmla="*/ 2337 w 160586"/>
              <a:gd name="connsiteY1" fmla="*/ 1021068 h 1775886"/>
              <a:gd name="connsiteX2" fmla="*/ 160586 w 160586"/>
              <a:gd name="connsiteY2" fmla="*/ 1775886 h 1775886"/>
              <a:gd name="connsiteX0" fmla="*/ 147221 w 155490"/>
              <a:gd name="connsiteY0" fmla="*/ 0 h 1775886"/>
              <a:gd name="connsiteX1" fmla="*/ 2337 w 155490"/>
              <a:gd name="connsiteY1" fmla="*/ 1021068 h 1775886"/>
              <a:gd name="connsiteX2" fmla="*/ 155490 w 155490"/>
              <a:gd name="connsiteY2" fmla="*/ 1775886 h 1775886"/>
              <a:gd name="connsiteX0" fmla="*/ 147221 w 155490"/>
              <a:gd name="connsiteY0" fmla="*/ 0 h 1775886"/>
              <a:gd name="connsiteX1" fmla="*/ 2337 w 155490"/>
              <a:gd name="connsiteY1" fmla="*/ 1021068 h 1775886"/>
              <a:gd name="connsiteX2" fmla="*/ 155490 w 155490"/>
              <a:gd name="connsiteY2" fmla="*/ 1775886 h 1775886"/>
              <a:gd name="connsiteX0" fmla="*/ 147221 w 155490"/>
              <a:gd name="connsiteY0" fmla="*/ 0 h 1775886"/>
              <a:gd name="connsiteX1" fmla="*/ 2337 w 155490"/>
              <a:gd name="connsiteY1" fmla="*/ 1021068 h 1775886"/>
              <a:gd name="connsiteX2" fmla="*/ 155490 w 155490"/>
              <a:gd name="connsiteY2" fmla="*/ 1775886 h 1775886"/>
              <a:gd name="connsiteX0" fmla="*/ 144884 w 153153"/>
              <a:gd name="connsiteY0" fmla="*/ 0 h 1775886"/>
              <a:gd name="connsiteX1" fmla="*/ 0 w 153153"/>
              <a:gd name="connsiteY1" fmla="*/ 1021068 h 1775886"/>
              <a:gd name="connsiteX2" fmla="*/ 153153 w 153153"/>
              <a:gd name="connsiteY2" fmla="*/ 1775886 h 1775886"/>
              <a:gd name="connsiteX0" fmla="*/ 144884 w 153153"/>
              <a:gd name="connsiteY0" fmla="*/ 0 h 1775886"/>
              <a:gd name="connsiteX1" fmla="*/ 0 w 153153"/>
              <a:gd name="connsiteY1" fmla="*/ 1021068 h 1775886"/>
              <a:gd name="connsiteX2" fmla="*/ 153153 w 153153"/>
              <a:gd name="connsiteY2" fmla="*/ 1775886 h 1775886"/>
              <a:gd name="connsiteX0" fmla="*/ 129594 w 137863"/>
              <a:gd name="connsiteY0" fmla="*/ 0 h 1775886"/>
              <a:gd name="connsiteX1" fmla="*/ 0 w 137863"/>
              <a:gd name="connsiteY1" fmla="*/ 1022516 h 1775886"/>
              <a:gd name="connsiteX2" fmla="*/ 137863 w 137863"/>
              <a:gd name="connsiteY2" fmla="*/ 1775886 h 1775886"/>
              <a:gd name="connsiteX0" fmla="*/ 129594 w 137863"/>
              <a:gd name="connsiteY0" fmla="*/ 0 h 1775886"/>
              <a:gd name="connsiteX1" fmla="*/ 0 w 137863"/>
              <a:gd name="connsiteY1" fmla="*/ 1022516 h 1775886"/>
              <a:gd name="connsiteX2" fmla="*/ 137863 w 137863"/>
              <a:gd name="connsiteY2" fmla="*/ 1775886 h 1775886"/>
              <a:gd name="connsiteX0" fmla="*/ 129594 w 137863"/>
              <a:gd name="connsiteY0" fmla="*/ 0 h 1775886"/>
              <a:gd name="connsiteX1" fmla="*/ 0 w 137863"/>
              <a:gd name="connsiteY1" fmla="*/ 1022516 h 1775886"/>
              <a:gd name="connsiteX2" fmla="*/ 137863 w 137863"/>
              <a:gd name="connsiteY2" fmla="*/ 1775886 h 1775886"/>
              <a:gd name="connsiteX0" fmla="*/ 129594 w 137863"/>
              <a:gd name="connsiteY0" fmla="*/ 0 h 1775886"/>
              <a:gd name="connsiteX1" fmla="*/ 0 w 137863"/>
              <a:gd name="connsiteY1" fmla="*/ 1022516 h 1775886"/>
              <a:gd name="connsiteX2" fmla="*/ 137863 w 137863"/>
              <a:gd name="connsiteY2" fmla="*/ 1775886 h 1775886"/>
              <a:gd name="connsiteX0" fmla="*/ 129594 w 137863"/>
              <a:gd name="connsiteY0" fmla="*/ 0 h 1775886"/>
              <a:gd name="connsiteX1" fmla="*/ 0 w 137863"/>
              <a:gd name="connsiteY1" fmla="*/ 1022516 h 1775886"/>
              <a:gd name="connsiteX2" fmla="*/ 137863 w 137863"/>
              <a:gd name="connsiteY2" fmla="*/ 1775886 h 1775886"/>
              <a:gd name="connsiteX0" fmla="*/ 129594 w 137863"/>
              <a:gd name="connsiteY0" fmla="*/ 0 h 1775886"/>
              <a:gd name="connsiteX1" fmla="*/ 0 w 137863"/>
              <a:gd name="connsiteY1" fmla="*/ 1022516 h 1775886"/>
              <a:gd name="connsiteX2" fmla="*/ 137863 w 137863"/>
              <a:gd name="connsiteY2" fmla="*/ 1775886 h 1775886"/>
              <a:gd name="connsiteX0" fmla="*/ 129636 w 137905"/>
              <a:gd name="connsiteY0" fmla="*/ 0 h 1775886"/>
              <a:gd name="connsiteX1" fmla="*/ 42 w 137905"/>
              <a:gd name="connsiteY1" fmla="*/ 1022516 h 1775886"/>
              <a:gd name="connsiteX2" fmla="*/ 137905 w 137905"/>
              <a:gd name="connsiteY2" fmla="*/ 1775886 h 1775886"/>
              <a:gd name="connsiteX0" fmla="*/ 129636 w 137905"/>
              <a:gd name="connsiteY0" fmla="*/ 0 h 1775886"/>
              <a:gd name="connsiteX1" fmla="*/ 42 w 137905"/>
              <a:gd name="connsiteY1" fmla="*/ 1022516 h 1775886"/>
              <a:gd name="connsiteX2" fmla="*/ 137905 w 137905"/>
              <a:gd name="connsiteY2" fmla="*/ 1775886 h 1775886"/>
              <a:gd name="connsiteX0" fmla="*/ 129636 w 134084"/>
              <a:gd name="connsiteY0" fmla="*/ 0 h 1787472"/>
              <a:gd name="connsiteX1" fmla="*/ 42 w 134084"/>
              <a:gd name="connsiteY1" fmla="*/ 1022516 h 1787472"/>
              <a:gd name="connsiteX2" fmla="*/ 134084 w 134084"/>
              <a:gd name="connsiteY2" fmla="*/ 1787472 h 1787472"/>
              <a:gd name="connsiteX0" fmla="*/ 129636 w 134084"/>
              <a:gd name="connsiteY0" fmla="*/ 0 h 1787472"/>
              <a:gd name="connsiteX1" fmla="*/ 42 w 134084"/>
              <a:gd name="connsiteY1" fmla="*/ 1022516 h 1787472"/>
              <a:gd name="connsiteX2" fmla="*/ 134084 w 134084"/>
              <a:gd name="connsiteY2" fmla="*/ 1787472 h 1787472"/>
              <a:gd name="connsiteX0" fmla="*/ 129636 w 134109"/>
              <a:gd name="connsiteY0" fmla="*/ 0 h 1787472"/>
              <a:gd name="connsiteX1" fmla="*/ 42 w 134109"/>
              <a:gd name="connsiteY1" fmla="*/ 1022516 h 1787472"/>
              <a:gd name="connsiteX2" fmla="*/ 134084 w 134109"/>
              <a:gd name="connsiteY2" fmla="*/ 1787472 h 1787472"/>
              <a:gd name="connsiteX0" fmla="*/ 129636 w 134108"/>
              <a:gd name="connsiteY0" fmla="*/ 0 h 1787472"/>
              <a:gd name="connsiteX1" fmla="*/ 42 w 134108"/>
              <a:gd name="connsiteY1" fmla="*/ 1022516 h 1787472"/>
              <a:gd name="connsiteX2" fmla="*/ 134084 w 134108"/>
              <a:gd name="connsiteY2" fmla="*/ 1787472 h 1787472"/>
              <a:gd name="connsiteX0" fmla="*/ 129595 w 134067"/>
              <a:gd name="connsiteY0" fmla="*/ 0 h 1787472"/>
              <a:gd name="connsiteX1" fmla="*/ 1 w 134067"/>
              <a:gd name="connsiteY1" fmla="*/ 1022516 h 1787472"/>
              <a:gd name="connsiteX2" fmla="*/ 134043 w 134067"/>
              <a:gd name="connsiteY2" fmla="*/ 1787472 h 1787472"/>
              <a:gd name="connsiteX0" fmla="*/ 129595 w 134067"/>
              <a:gd name="connsiteY0" fmla="*/ 0 h 1787472"/>
              <a:gd name="connsiteX1" fmla="*/ 1 w 134067"/>
              <a:gd name="connsiteY1" fmla="*/ 1022516 h 1787472"/>
              <a:gd name="connsiteX2" fmla="*/ 134043 w 134067"/>
              <a:gd name="connsiteY2" fmla="*/ 1787472 h 1787472"/>
              <a:gd name="connsiteX0" fmla="*/ 129595 w 134067"/>
              <a:gd name="connsiteY0" fmla="*/ 0 h 1787472"/>
              <a:gd name="connsiteX1" fmla="*/ 1 w 134067"/>
              <a:gd name="connsiteY1" fmla="*/ 1022516 h 1787472"/>
              <a:gd name="connsiteX2" fmla="*/ 134043 w 134067"/>
              <a:gd name="connsiteY2" fmla="*/ 1787472 h 1787472"/>
              <a:gd name="connsiteX0" fmla="*/ 131761 w 136233"/>
              <a:gd name="connsiteY0" fmla="*/ 0 h 1787472"/>
              <a:gd name="connsiteX1" fmla="*/ 2167 w 136233"/>
              <a:gd name="connsiteY1" fmla="*/ 1022516 h 1787472"/>
              <a:gd name="connsiteX2" fmla="*/ 136209 w 136233"/>
              <a:gd name="connsiteY2" fmla="*/ 1787472 h 178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233" h="1787472">
                <a:moveTo>
                  <a:pt x="131761" y="0"/>
                </a:moveTo>
                <a:cubicBezTo>
                  <a:pt x="-27501" y="664671"/>
                  <a:pt x="2209" y="838416"/>
                  <a:pt x="2167" y="1022516"/>
                </a:cubicBezTo>
                <a:cubicBezTo>
                  <a:pt x="2128" y="1218205"/>
                  <a:pt x="138323" y="1533236"/>
                  <a:pt x="136209" y="1787472"/>
                </a:cubicBezTo>
              </a:path>
            </a:pathLst>
          </a:custGeom>
          <a:noFill/>
          <a:ln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/>
        </p:nvSpPr>
        <p:spPr>
          <a:xfrm rot="4540151">
            <a:off x="3958844" y="2625610"/>
            <a:ext cx="309511" cy="179715"/>
          </a:xfrm>
          <a:custGeom>
            <a:avLst/>
            <a:gdLst>
              <a:gd name="connsiteX0" fmla="*/ 0 w 432047"/>
              <a:gd name="connsiteY0" fmla="*/ 0 h 216024"/>
              <a:gd name="connsiteX1" fmla="*/ 432047 w 432047"/>
              <a:gd name="connsiteY1" fmla="*/ 0 h 216024"/>
              <a:gd name="connsiteX2" fmla="*/ 432047 w 432047"/>
              <a:gd name="connsiteY2" fmla="*/ 216024 h 216024"/>
              <a:gd name="connsiteX3" fmla="*/ 0 w 432047"/>
              <a:gd name="connsiteY3" fmla="*/ 216024 h 216024"/>
              <a:gd name="connsiteX4" fmla="*/ 0 w 432047"/>
              <a:gd name="connsiteY4" fmla="*/ 0 h 216024"/>
              <a:gd name="connsiteX0" fmla="*/ 0 w 432047"/>
              <a:gd name="connsiteY0" fmla="*/ 0 h 228724"/>
              <a:gd name="connsiteX1" fmla="*/ 432047 w 432047"/>
              <a:gd name="connsiteY1" fmla="*/ 0 h 228724"/>
              <a:gd name="connsiteX2" fmla="*/ 432047 w 432047"/>
              <a:gd name="connsiteY2" fmla="*/ 216024 h 228724"/>
              <a:gd name="connsiteX3" fmla="*/ 69850 w 432047"/>
              <a:gd name="connsiteY3" fmla="*/ 228724 h 228724"/>
              <a:gd name="connsiteX4" fmla="*/ 0 w 432047"/>
              <a:gd name="connsiteY4" fmla="*/ 0 h 228724"/>
              <a:gd name="connsiteX0" fmla="*/ 0 w 432047"/>
              <a:gd name="connsiteY0" fmla="*/ 0 h 228724"/>
              <a:gd name="connsiteX1" fmla="*/ 432047 w 432047"/>
              <a:gd name="connsiteY1" fmla="*/ 0 h 228724"/>
              <a:gd name="connsiteX2" fmla="*/ 330447 w 432047"/>
              <a:gd name="connsiteY2" fmla="*/ 216024 h 228724"/>
              <a:gd name="connsiteX3" fmla="*/ 69850 w 432047"/>
              <a:gd name="connsiteY3" fmla="*/ 228724 h 228724"/>
              <a:gd name="connsiteX4" fmla="*/ 0 w 432047"/>
              <a:gd name="connsiteY4" fmla="*/ 0 h 228724"/>
              <a:gd name="connsiteX0" fmla="*/ 0 w 432047"/>
              <a:gd name="connsiteY0" fmla="*/ 0 h 228724"/>
              <a:gd name="connsiteX1" fmla="*/ 432047 w 432047"/>
              <a:gd name="connsiteY1" fmla="*/ 0 h 228724"/>
              <a:gd name="connsiteX2" fmla="*/ 363785 w 432047"/>
              <a:gd name="connsiteY2" fmla="*/ 211261 h 228724"/>
              <a:gd name="connsiteX3" fmla="*/ 69850 w 432047"/>
              <a:gd name="connsiteY3" fmla="*/ 228724 h 228724"/>
              <a:gd name="connsiteX4" fmla="*/ 0 w 432047"/>
              <a:gd name="connsiteY4" fmla="*/ 0 h 228724"/>
              <a:gd name="connsiteX0" fmla="*/ 0 w 432047"/>
              <a:gd name="connsiteY0" fmla="*/ 0 h 230311"/>
              <a:gd name="connsiteX1" fmla="*/ 432047 w 432047"/>
              <a:gd name="connsiteY1" fmla="*/ 0 h 230311"/>
              <a:gd name="connsiteX2" fmla="*/ 354260 w 432047"/>
              <a:gd name="connsiteY2" fmla="*/ 230311 h 230311"/>
              <a:gd name="connsiteX3" fmla="*/ 69850 w 432047"/>
              <a:gd name="connsiteY3" fmla="*/ 228724 h 230311"/>
              <a:gd name="connsiteX4" fmla="*/ 0 w 432047"/>
              <a:gd name="connsiteY4" fmla="*/ 0 h 230311"/>
              <a:gd name="connsiteX0" fmla="*/ 0 w 432047"/>
              <a:gd name="connsiteY0" fmla="*/ 0 h 230311"/>
              <a:gd name="connsiteX1" fmla="*/ 432047 w 432047"/>
              <a:gd name="connsiteY1" fmla="*/ 0 h 230311"/>
              <a:gd name="connsiteX2" fmla="*/ 354260 w 432047"/>
              <a:gd name="connsiteY2" fmla="*/ 230311 h 230311"/>
              <a:gd name="connsiteX3" fmla="*/ 50800 w 432047"/>
              <a:gd name="connsiteY3" fmla="*/ 228724 h 230311"/>
              <a:gd name="connsiteX4" fmla="*/ 0 w 432047"/>
              <a:gd name="connsiteY4" fmla="*/ 0 h 230311"/>
              <a:gd name="connsiteX0" fmla="*/ 0 w 432047"/>
              <a:gd name="connsiteY0" fmla="*/ 0 h 228724"/>
              <a:gd name="connsiteX1" fmla="*/ 432047 w 432047"/>
              <a:gd name="connsiteY1" fmla="*/ 0 h 228724"/>
              <a:gd name="connsiteX2" fmla="*/ 387597 w 432047"/>
              <a:gd name="connsiteY2" fmla="*/ 225549 h 228724"/>
              <a:gd name="connsiteX3" fmla="*/ 50800 w 432047"/>
              <a:gd name="connsiteY3" fmla="*/ 228724 h 228724"/>
              <a:gd name="connsiteX4" fmla="*/ 0 w 432047"/>
              <a:gd name="connsiteY4" fmla="*/ 0 h 228724"/>
              <a:gd name="connsiteX0" fmla="*/ 0 w 432047"/>
              <a:gd name="connsiteY0" fmla="*/ 0 h 228724"/>
              <a:gd name="connsiteX1" fmla="*/ 432047 w 432047"/>
              <a:gd name="connsiteY1" fmla="*/ 0 h 228724"/>
              <a:gd name="connsiteX2" fmla="*/ 368547 w 432047"/>
              <a:gd name="connsiteY2" fmla="*/ 220786 h 228724"/>
              <a:gd name="connsiteX3" fmla="*/ 50800 w 432047"/>
              <a:gd name="connsiteY3" fmla="*/ 228724 h 228724"/>
              <a:gd name="connsiteX4" fmla="*/ 0 w 432047"/>
              <a:gd name="connsiteY4" fmla="*/ 0 h 228724"/>
              <a:gd name="connsiteX0" fmla="*/ 0 w 441572"/>
              <a:gd name="connsiteY0" fmla="*/ 4763 h 233487"/>
              <a:gd name="connsiteX1" fmla="*/ 441572 w 441572"/>
              <a:gd name="connsiteY1" fmla="*/ 0 h 233487"/>
              <a:gd name="connsiteX2" fmla="*/ 368547 w 441572"/>
              <a:gd name="connsiteY2" fmla="*/ 225549 h 233487"/>
              <a:gd name="connsiteX3" fmla="*/ 50800 w 441572"/>
              <a:gd name="connsiteY3" fmla="*/ 233487 h 233487"/>
              <a:gd name="connsiteX4" fmla="*/ 0 w 441572"/>
              <a:gd name="connsiteY4" fmla="*/ 4763 h 233487"/>
              <a:gd name="connsiteX0" fmla="*/ 0 w 441572"/>
              <a:gd name="connsiteY0" fmla="*/ 4763 h 233487"/>
              <a:gd name="connsiteX1" fmla="*/ 441572 w 441572"/>
              <a:gd name="connsiteY1" fmla="*/ 0 h 233487"/>
              <a:gd name="connsiteX2" fmla="*/ 387301 w 441572"/>
              <a:gd name="connsiteY2" fmla="*/ 228898 h 233487"/>
              <a:gd name="connsiteX3" fmla="*/ 50800 w 441572"/>
              <a:gd name="connsiteY3" fmla="*/ 233487 h 233487"/>
              <a:gd name="connsiteX4" fmla="*/ 0 w 441572"/>
              <a:gd name="connsiteY4" fmla="*/ 4763 h 23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572" h="233487">
                <a:moveTo>
                  <a:pt x="0" y="4763"/>
                </a:moveTo>
                <a:lnTo>
                  <a:pt x="441572" y="0"/>
                </a:lnTo>
                <a:lnTo>
                  <a:pt x="387301" y="228898"/>
                </a:lnTo>
                <a:lnTo>
                  <a:pt x="50800" y="233487"/>
                </a:lnTo>
                <a:lnTo>
                  <a:pt x="0" y="4763"/>
                </a:lnTo>
                <a:close/>
              </a:path>
            </a:pathLst>
          </a:custGeom>
          <a:solidFill>
            <a:schemeClr val="bg2"/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8"/>
          <p:cNvCxnSpPr/>
          <p:nvPr/>
        </p:nvCxnSpPr>
        <p:spPr>
          <a:xfrm flipV="1">
            <a:off x="611560" y="2851572"/>
            <a:ext cx="7416824" cy="357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hteck 1"/>
          <p:cNvSpPr/>
          <p:nvPr/>
        </p:nvSpPr>
        <p:spPr>
          <a:xfrm rot="3843146">
            <a:off x="3981990" y="2605325"/>
            <a:ext cx="309511" cy="179715"/>
          </a:xfrm>
          <a:custGeom>
            <a:avLst/>
            <a:gdLst>
              <a:gd name="connsiteX0" fmla="*/ 0 w 432047"/>
              <a:gd name="connsiteY0" fmla="*/ 0 h 216024"/>
              <a:gd name="connsiteX1" fmla="*/ 432047 w 432047"/>
              <a:gd name="connsiteY1" fmla="*/ 0 h 216024"/>
              <a:gd name="connsiteX2" fmla="*/ 432047 w 432047"/>
              <a:gd name="connsiteY2" fmla="*/ 216024 h 216024"/>
              <a:gd name="connsiteX3" fmla="*/ 0 w 432047"/>
              <a:gd name="connsiteY3" fmla="*/ 216024 h 216024"/>
              <a:gd name="connsiteX4" fmla="*/ 0 w 432047"/>
              <a:gd name="connsiteY4" fmla="*/ 0 h 216024"/>
              <a:gd name="connsiteX0" fmla="*/ 0 w 432047"/>
              <a:gd name="connsiteY0" fmla="*/ 0 h 228724"/>
              <a:gd name="connsiteX1" fmla="*/ 432047 w 432047"/>
              <a:gd name="connsiteY1" fmla="*/ 0 h 228724"/>
              <a:gd name="connsiteX2" fmla="*/ 432047 w 432047"/>
              <a:gd name="connsiteY2" fmla="*/ 216024 h 228724"/>
              <a:gd name="connsiteX3" fmla="*/ 69850 w 432047"/>
              <a:gd name="connsiteY3" fmla="*/ 228724 h 228724"/>
              <a:gd name="connsiteX4" fmla="*/ 0 w 432047"/>
              <a:gd name="connsiteY4" fmla="*/ 0 h 228724"/>
              <a:gd name="connsiteX0" fmla="*/ 0 w 432047"/>
              <a:gd name="connsiteY0" fmla="*/ 0 h 228724"/>
              <a:gd name="connsiteX1" fmla="*/ 432047 w 432047"/>
              <a:gd name="connsiteY1" fmla="*/ 0 h 228724"/>
              <a:gd name="connsiteX2" fmla="*/ 330447 w 432047"/>
              <a:gd name="connsiteY2" fmla="*/ 216024 h 228724"/>
              <a:gd name="connsiteX3" fmla="*/ 69850 w 432047"/>
              <a:gd name="connsiteY3" fmla="*/ 228724 h 228724"/>
              <a:gd name="connsiteX4" fmla="*/ 0 w 432047"/>
              <a:gd name="connsiteY4" fmla="*/ 0 h 228724"/>
              <a:gd name="connsiteX0" fmla="*/ 0 w 432047"/>
              <a:gd name="connsiteY0" fmla="*/ 0 h 228724"/>
              <a:gd name="connsiteX1" fmla="*/ 432047 w 432047"/>
              <a:gd name="connsiteY1" fmla="*/ 0 h 228724"/>
              <a:gd name="connsiteX2" fmla="*/ 363785 w 432047"/>
              <a:gd name="connsiteY2" fmla="*/ 211261 h 228724"/>
              <a:gd name="connsiteX3" fmla="*/ 69850 w 432047"/>
              <a:gd name="connsiteY3" fmla="*/ 228724 h 228724"/>
              <a:gd name="connsiteX4" fmla="*/ 0 w 432047"/>
              <a:gd name="connsiteY4" fmla="*/ 0 h 228724"/>
              <a:gd name="connsiteX0" fmla="*/ 0 w 432047"/>
              <a:gd name="connsiteY0" fmla="*/ 0 h 230311"/>
              <a:gd name="connsiteX1" fmla="*/ 432047 w 432047"/>
              <a:gd name="connsiteY1" fmla="*/ 0 h 230311"/>
              <a:gd name="connsiteX2" fmla="*/ 354260 w 432047"/>
              <a:gd name="connsiteY2" fmla="*/ 230311 h 230311"/>
              <a:gd name="connsiteX3" fmla="*/ 69850 w 432047"/>
              <a:gd name="connsiteY3" fmla="*/ 228724 h 230311"/>
              <a:gd name="connsiteX4" fmla="*/ 0 w 432047"/>
              <a:gd name="connsiteY4" fmla="*/ 0 h 230311"/>
              <a:gd name="connsiteX0" fmla="*/ 0 w 432047"/>
              <a:gd name="connsiteY0" fmla="*/ 0 h 230311"/>
              <a:gd name="connsiteX1" fmla="*/ 432047 w 432047"/>
              <a:gd name="connsiteY1" fmla="*/ 0 h 230311"/>
              <a:gd name="connsiteX2" fmla="*/ 354260 w 432047"/>
              <a:gd name="connsiteY2" fmla="*/ 230311 h 230311"/>
              <a:gd name="connsiteX3" fmla="*/ 50800 w 432047"/>
              <a:gd name="connsiteY3" fmla="*/ 228724 h 230311"/>
              <a:gd name="connsiteX4" fmla="*/ 0 w 432047"/>
              <a:gd name="connsiteY4" fmla="*/ 0 h 230311"/>
              <a:gd name="connsiteX0" fmla="*/ 0 w 432047"/>
              <a:gd name="connsiteY0" fmla="*/ 0 h 228724"/>
              <a:gd name="connsiteX1" fmla="*/ 432047 w 432047"/>
              <a:gd name="connsiteY1" fmla="*/ 0 h 228724"/>
              <a:gd name="connsiteX2" fmla="*/ 387597 w 432047"/>
              <a:gd name="connsiteY2" fmla="*/ 225549 h 228724"/>
              <a:gd name="connsiteX3" fmla="*/ 50800 w 432047"/>
              <a:gd name="connsiteY3" fmla="*/ 228724 h 228724"/>
              <a:gd name="connsiteX4" fmla="*/ 0 w 432047"/>
              <a:gd name="connsiteY4" fmla="*/ 0 h 228724"/>
              <a:gd name="connsiteX0" fmla="*/ 0 w 432047"/>
              <a:gd name="connsiteY0" fmla="*/ 0 h 228724"/>
              <a:gd name="connsiteX1" fmla="*/ 432047 w 432047"/>
              <a:gd name="connsiteY1" fmla="*/ 0 h 228724"/>
              <a:gd name="connsiteX2" fmla="*/ 368547 w 432047"/>
              <a:gd name="connsiteY2" fmla="*/ 220786 h 228724"/>
              <a:gd name="connsiteX3" fmla="*/ 50800 w 432047"/>
              <a:gd name="connsiteY3" fmla="*/ 228724 h 228724"/>
              <a:gd name="connsiteX4" fmla="*/ 0 w 432047"/>
              <a:gd name="connsiteY4" fmla="*/ 0 h 228724"/>
              <a:gd name="connsiteX0" fmla="*/ 0 w 441572"/>
              <a:gd name="connsiteY0" fmla="*/ 4763 h 233487"/>
              <a:gd name="connsiteX1" fmla="*/ 441572 w 441572"/>
              <a:gd name="connsiteY1" fmla="*/ 0 h 233487"/>
              <a:gd name="connsiteX2" fmla="*/ 368547 w 441572"/>
              <a:gd name="connsiteY2" fmla="*/ 225549 h 233487"/>
              <a:gd name="connsiteX3" fmla="*/ 50800 w 441572"/>
              <a:gd name="connsiteY3" fmla="*/ 233487 h 233487"/>
              <a:gd name="connsiteX4" fmla="*/ 0 w 441572"/>
              <a:gd name="connsiteY4" fmla="*/ 4763 h 233487"/>
              <a:gd name="connsiteX0" fmla="*/ 0 w 441572"/>
              <a:gd name="connsiteY0" fmla="*/ 4763 h 233487"/>
              <a:gd name="connsiteX1" fmla="*/ 441572 w 441572"/>
              <a:gd name="connsiteY1" fmla="*/ 0 h 233487"/>
              <a:gd name="connsiteX2" fmla="*/ 387301 w 441572"/>
              <a:gd name="connsiteY2" fmla="*/ 228898 h 233487"/>
              <a:gd name="connsiteX3" fmla="*/ 50800 w 441572"/>
              <a:gd name="connsiteY3" fmla="*/ 233487 h 233487"/>
              <a:gd name="connsiteX4" fmla="*/ 0 w 441572"/>
              <a:gd name="connsiteY4" fmla="*/ 4763 h 23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572" h="233487">
                <a:moveTo>
                  <a:pt x="0" y="4763"/>
                </a:moveTo>
                <a:lnTo>
                  <a:pt x="441572" y="0"/>
                </a:lnTo>
                <a:lnTo>
                  <a:pt x="387301" y="228898"/>
                </a:lnTo>
                <a:lnTo>
                  <a:pt x="50800" y="233487"/>
                </a:lnTo>
                <a:lnTo>
                  <a:pt x="0" y="4763"/>
                </a:lnTo>
                <a:close/>
              </a:path>
            </a:pathLst>
          </a:custGeom>
          <a:solidFill>
            <a:schemeClr val="bg2"/>
          </a:solidFill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"/>
          <p:cNvSpPr/>
          <p:nvPr/>
        </p:nvSpPr>
        <p:spPr>
          <a:xfrm rot="3617805">
            <a:off x="4015587" y="2593238"/>
            <a:ext cx="309511" cy="179715"/>
          </a:xfrm>
          <a:custGeom>
            <a:avLst/>
            <a:gdLst>
              <a:gd name="connsiteX0" fmla="*/ 0 w 432047"/>
              <a:gd name="connsiteY0" fmla="*/ 0 h 216024"/>
              <a:gd name="connsiteX1" fmla="*/ 432047 w 432047"/>
              <a:gd name="connsiteY1" fmla="*/ 0 h 216024"/>
              <a:gd name="connsiteX2" fmla="*/ 432047 w 432047"/>
              <a:gd name="connsiteY2" fmla="*/ 216024 h 216024"/>
              <a:gd name="connsiteX3" fmla="*/ 0 w 432047"/>
              <a:gd name="connsiteY3" fmla="*/ 216024 h 216024"/>
              <a:gd name="connsiteX4" fmla="*/ 0 w 432047"/>
              <a:gd name="connsiteY4" fmla="*/ 0 h 216024"/>
              <a:gd name="connsiteX0" fmla="*/ 0 w 432047"/>
              <a:gd name="connsiteY0" fmla="*/ 0 h 228724"/>
              <a:gd name="connsiteX1" fmla="*/ 432047 w 432047"/>
              <a:gd name="connsiteY1" fmla="*/ 0 h 228724"/>
              <a:gd name="connsiteX2" fmla="*/ 432047 w 432047"/>
              <a:gd name="connsiteY2" fmla="*/ 216024 h 228724"/>
              <a:gd name="connsiteX3" fmla="*/ 69850 w 432047"/>
              <a:gd name="connsiteY3" fmla="*/ 228724 h 228724"/>
              <a:gd name="connsiteX4" fmla="*/ 0 w 432047"/>
              <a:gd name="connsiteY4" fmla="*/ 0 h 228724"/>
              <a:gd name="connsiteX0" fmla="*/ 0 w 432047"/>
              <a:gd name="connsiteY0" fmla="*/ 0 h 228724"/>
              <a:gd name="connsiteX1" fmla="*/ 432047 w 432047"/>
              <a:gd name="connsiteY1" fmla="*/ 0 h 228724"/>
              <a:gd name="connsiteX2" fmla="*/ 330447 w 432047"/>
              <a:gd name="connsiteY2" fmla="*/ 216024 h 228724"/>
              <a:gd name="connsiteX3" fmla="*/ 69850 w 432047"/>
              <a:gd name="connsiteY3" fmla="*/ 228724 h 228724"/>
              <a:gd name="connsiteX4" fmla="*/ 0 w 432047"/>
              <a:gd name="connsiteY4" fmla="*/ 0 h 228724"/>
              <a:gd name="connsiteX0" fmla="*/ 0 w 432047"/>
              <a:gd name="connsiteY0" fmla="*/ 0 h 228724"/>
              <a:gd name="connsiteX1" fmla="*/ 432047 w 432047"/>
              <a:gd name="connsiteY1" fmla="*/ 0 h 228724"/>
              <a:gd name="connsiteX2" fmla="*/ 363785 w 432047"/>
              <a:gd name="connsiteY2" fmla="*/ 211261 h 228724"/>
              <a:gd name="connsiteX3" fmla="*/ 69850 w 432047"/>
              <a:gd name="connsiteY3" fmla="*/ 228724 h 228724"/>
              <a:gd name="connsiteX4" fmla="*/ 0 w 432047"/>
              <a:gd name="connsiteY4" fmla="*/ 0 h 228724"/>
              <a:gd name="connsiteX0" fmla="*/ 0 w 432047"/>
              <a:gd name="connsiteY0" fmla="*/ 0 h 230311"/>
              <a:gd name="connsiteX1" fmla="*/ 432047 w 432047"/>
              <a:gd name="connsiteY1" fmla="*/ 0 h 230311"/>
              <a:gd name="connsiteX2" fmla="*/ 354260 w 432047"/>
              <a:gd name="connsiteY2" fmla="*/ 230311 h 230311"/>
              <a:gd name="connsiteX3" fmla="*/ 69850 w 432047"/>
              <a:gd name="connsiteY3" fmla="*/ 228724 h 230311"/>
              <a:gd name="connsiteX4" fmla="*/ 0 w 432047"/>
              <a:gd name="connsiteY4" fmla="*/ 0 h 230311"/>
              <a:gd name="connsiteX0" fmla="*/ 0 w 432047"/>
              <a:gd name="connsiteY0" fmla="*/ 0 h 230311"/>
              <a:gd name="connsiteX1" fmla="*/ 432047 w 432047"/>
              <a:gd name="connsiteY1" fmla="*/ 0 h 230311"/>
              <a:gd name="connsiteX2" fmla="*/ 354260 w 432047"/>
              <a:gd name="connsiteY2" fmla="*/ 230311 h 230311"/>
              <a:gd name="connsiteX3" fmla="*/ 50800 w 432047"/>
              <a:gd name="connsiteY3" fmla="*/ 228724 h 230311"/>
              <a:gd name="connsiteX4" fmla="*/ 0 w 432047"/>
              <a:gd name="connsiteY4" fmla="*/ 0 h 230311"/>
              <a:gd name="connsiteX0" fmla="*/ 0 w 432047"/>
              <a:gd name="connsiteY0" fmla="*/ 0 h 228724"/>
              <a:gd name="connsiteX1" fmla="*/ 432047 w 432047"/>
              <a:gd name="connsiteY1" fmla="*/ 0 h 228724"/>
              <a:gd name="connsiteX2" fmla="*/ 387597 w 432047"/>
              <a:gd name="connsiteY2" fmla="*/ 225549 h 228724"/>
              <a:gd name="connsiteX3" fmla="*/ 50800 w 432047"/>
              <a:gd name="connsiteY3" fmla="*/ 228724 h 228724"/>
              <a:gd name="connsiteX4" fmla="*/ 0 w 432047"/>
              <a:gd name="connsiteY4" fmla="*/ 0 h 228724"/>
              <a:gd name="connsiteX0" fmla="*/ 0 w 432047"/>
              <a:gd name="connsiteY0" fmla="*/ 0 h 228724"/>
              <a:gd name="connsiteX1" fmla="*/ 432047 w 432047"/>
              <a:gd name="connsiteY1" fmla="*/ 0 h 228724"/>
              <a:gd name="connsiteX2" fmla="*/ 368547 w 432047"/>
              <a:gd name="connsiteY2" fmla="*/ 220786 h 228724"/>
              <a:gd name="connsiteX3" fmla="*/ 50800 w 432047"/>
              <a:gd name="connsiteY3" fmla="*/ 228724 h 228724"/>
              <a:gd name="connsiteX4" fmla="*/ 0 w 432047"/>
              <a:gd name="connsiteY4" fmla="*/ 0 h 228724"/>
              <a:gd name="connsiteX0" fmla="*/ 0 w 441572"/>
              <a:gd name="connsiteY0" fmla="*/ 4763 h 233487"/>
              <a:gd name="connsiteX1" fmla="*/ 441572 w 441572"/>
              <a:gd name="connsiteY1" fmla="*/ 0 h 233487"/>
              <a:gd name="connsiteX2" fmla="*/ 368547 w 441572"/>
              <a:gd name="connsiteY2" fmla="*/ 225549 h 233487"/>
              <a:gd name="connsiteX3" fmla="*/ 50800 w 441572"/>
              <a:gd name="connsiteY3" fmla="*/ 233487 h 233487"/>
              <a:gd name="connsiteX4" fmla="*/ 0 w 441572"/>
              <a:gd name="connsiteY4" fmla="*/ 4763 h 233487"/>
              <a:gd name="connsiteX0" fmla="*/ 0 w 441572"/>
              <a:gd name="connsiteY0" fmla="*/ 4763 h 233487"/>
              <a:gd name="connsiteX1" fmla="*/ 441572 w 441572"/>
              <a:gd name="connsiteY1" fmla="*/ 0 h 233487"/>
              <a:gd name="connsiteX2" fmla="*/ 387301 w 441572"/>
              <a:gd name="connsiteY2" fmla="*/ 228898 h 233487"/>
              <a:gd name="connsiteX3" fmla="*/ 50800 w 441572"/>
              <a:gd name="connsiteY3" fmla="*/ 233487 h 233487"/>
              <a:gd name="connsiteX4" fmla="*/ 0 w 441572"/>
              <a:gd name="connsiteY4" fmla="*/ 4763 h 23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572" h="233487">
                <a:moveTo>
                  <a:pt x="0" y="4763"/>
                </a:moveTo>
                <a:lnTo>
                  <a:pt x="441572" y="0"/>
                </a:lnTo>
                <a:lnTo>
                  <a:pt x="387301" y="228898"/>
                </a:lnTo>
                <a:lnTo>
                  <a:pt x="50800" y="233487"/>
                </a:lnTo>
                <a:lnTo>
                  <a:pt x="0" y="4763"/>
                </a:lnTo>
                <a:close/>
              </a:path>
            </a:pathLst>
          </a:custGeom>
          <a:solidFill>
            <a:schemeClr val="bg2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reihandform 15"/>
          <p:cNvSpPr/>
          <p:nvPr/>
        </p:nvSpPr>
        <p:spPr>
          <a:xfrm>
            <a:off x="628650" y="2265149"/>
            <a:ext cx="4396046" cy="888286"/>
          </a:xfrm>
          <a:custGeom>
            <a:avLst/>
            <a:gdLst>
              <a:gd name="connsiteX0" fmla="*/ 0 w 4396046"/>
              <a:gd name="connsiteY0" fmla="*/ 618782 h 888286"/>
              <a:gd name="connsiteX1" fmla="*/ 279400 w 4396046"/>
              <a:gd name="connsiteY1" fmla="*/ 764832 h 888286"/>
              <a:gd name="connsiteX2" fmla="*/ 1466850 w 4396046"/>
              <a:gd name="connsiteY2" fmla="*/ 612432 h 888286"/>
              <a:gd name="connsiteX3" fmla="*/ 3054350 w 4396046"/>
              <a:gd name="connsiteY3" fmla="*/ 650532 h 888286"/>
              <a:gd name="connsiteX4" fmla="*/ 3263900 w 4396046"/>
              <a:gd name="connsiteY4" fmla="*/ 650532 h 888286"/>
              <a:gd name="connsiteX5" fmla="*/ 3092450 w 4396046"/>
              <a:gd name="connsiteY5" fmla="*/ 758482 h 888286"/>
              <a:gd name="connsiteX6" fmla="*/ 3746500 w 4396046"/>
              <a:gd name="connsiteY6" fmla="*/ 885482 h 888286"/>
              <a:gd name="connsiteX7" fmla="*/ 3702050 w 4396046"/>
              <a:gd name="connsiteY7" fmla="*/ 834682 h 888286"/>
              <a:gd name="connsiteX8" fmla="*/ 4273550 w 4396046"/>
              <a:gd name="connsiteY8" fmla="*/ 701332 h 888286"/>
              <a:gd name="connsiteX9" fmla="*/ 4152900 w 4396046"/>
              <a:gd name="connsiteY9" fmla="*/ 669582 h 888286"/>
              <a:gd name="connsiteX10" fmla="*/ 4394200 w 4396046"/>
              <a:gd name="connsiteY10" fmla="*/ 383832 h 888286"/>
              <a:gd name="connsiteX11" fmla="*/ 4254500 w 4396046"/>
              <a:gd name="connsiteY11" fmla="*/ 396532 h 888286"/>
              <a:gd name="connsiteX12" fmla="*/ 4076700 w 4396046"/>
              <a:gd name="connsiteY12" fmla="*/ 59982 h 888286"/>
              <a:gd name="connsiteX13" fmla="*/ 4057650 w 4396046"/>
              <a:gd name="connsiteY13" fmla="*/ 123482 h 888286"/>
              <a:gd name="connsiteX14" fmla="*/ 3600450 w 4396046"/>
              <a:gd name="connsiteY14" fmla="*/ 2832 h 888286"/>
              <a:gd name="connsiteX15" fmla="*/ 3625850 w 4396046"/>
              <a:gd name="connsiteY15" fmla="*/ 40932 h 888286"/>
              <a:gd name="connsiteX16" fmla="*/ 3117850 w 4396046"/>
              <a:gd name="connsiteY16" fmla="*/ 72682 h 888286"/>
              <a:gd name="connsiteX17" fmla="*/ 3213100 w 4396046"/>
              <a:gd name="connsiteY17" fmla="*/ 117132 h 888286"/>
              <a:gd name="connsiteX18" fmla="*/ 2927350 w 4396046"/>
              <a:gd name="connsiteY18" fmla="*/ 282232 h 888286"/>
              <a:gd name="connsiteX0" fmla="*/ 0 w 4396046"/>
              <a:gd name="connsiteY0" fmla="*/ 618782 h 888286"/>
              <a:gd name="connsiteX1" fmla="*/ 279400 w 4396046"/>
              <a:gd name="connsiteY1" fmla="*/ 764832 h 888286"/>
              <a:gd name="connsiteX2" fmla="*/ 1485900 w 4396046"/>
              <a:gd name="connsiteY2" fmla="*/ 574332 h 888286"/>
              <a:gd name="connsiteX3" fmla="*/ 3054350 w 4396046"/>
              <a:gd name="connsiteY3" fmla="*/ 650532 h 888286"/>
              <a:gd name="connsiteX4" fmla="*/ 3263900 w 4396046"/>
              <a:gd name="connsiteY4" fmla="*/ 650532 h 888286"/>
              <a:gd name="connsiteX5" fmla="*/ 3092450 w 4396046"/>
              <a:gd name="connsiteY5" fmla="*/ 758482 h 888286"/>
              <a:gd name="connsiteX6" fmla="*/ 3746500 w 4396046"/>
              <a:gd name="connsiteY6" fmla="*/ 885482 h 888286"/>
              <a:gd name="connsiteX7" fmla="*/ 3702050 w 4396046"/>
              <a:gd name="connsiteY7" fmla="*/ 834682 h 888286"/>
              <a:gd name="connsiteX8" fmla="*/ 4273550 w 4396046"/>
              <a:gd name="connsiteY8" fmla="*/ 701332 h 888286"/>
              <a:gd name="connsiteX9" fmla="*/ 4152900 w 4396046"/>
              <a:gd name="connsiteY9" fmla="*/ 669582 h 888286"/>
              <a:gd name="connsiteX10" fmla="*/ 4394200 w 4396046"/>
              <a:gd name="connsiteY10" fmla="*/ 383832 h 888286"/>
              <a:gd name="connsiteX11" fmla="*/ 4254500 w 4396046"/>
              <a:gd name="connsiteY11" fmla="*/ 396532 h 888286"/>
              <a:gd name="connsiteX12" fmla="*/ 4076700 w 4396046"/>
              <a:gd name="connsiteY12" fmla="*/ 59982 h 888286"/>
              <a:gd name="connsiteX13" fmla="*/ 4057650 w 4396046"/>
              <a:gd name="connsiteY13" fmla="*/ 123482 h 888286"/>
              <a:gd name="connsiteX14" fmla="*/ 3600450 w 4396046"/>
              <a:gd name="connsiteY14" fmla="*/ 2832 h 888286"/>
              <a:gd name="connsiteX15" fmla="*/ 3625850 w 4396046"/>
              <a:gd name="connsiteY15" fmla="*/ 40932 h 888286"/>
              <a:gd name="connsiteX16" fmla="*/ 3117850 w 4396046"/>
              <a:gd name="connsiteY16" fmla="*/ 72682 h 888286"/>
              <a:gd name="connsiteX17" fmla="*/ 3213100 w 4396046"/>
              <a:gd name="connsiteY17" fmla="*/ 117132 h 888286"/>
              <a:gd name="connsiteX18" fmla="*/ 2927350 w 4396046"/>
              <a:gd name="connsiteY18" fmla="*/ 282232 h 888286"/>
              <a:gd name="connsiteX0" fmla="*/ 0 w 4396046"/>
              <a:gd name="connsiteY0" fmla="*/ 618782 h 888286"/>
              <a:gd name="connsiteX1" fmla="*/ 279400 w 4396046"/>
              <a:gd name="connsiteY1" fmla="*/ 764832 h 888286"/>
              <a:gd name="connsiteX2" fmla="*/ 1485900 w 4396046"/>
              <a:gd name="connsiteY2" fmla="*/ 574332 h 888286"/>
              <a:gd name="connsiteX3" fmla="*/ 3054350 w 4396046"/>
              <a:gd name="connsiteY3" fmla="*/ 650532 h 888286"/>
              <a:gd name="connsiteX4" fmla="*/ 3263900 w 4396046"/>
              <a:gd name="connsiteY4" fmla="*/ 650532 h 888286"/>
              <a:gd name="connsiteX5" fmla="*/ 3092450 w 4396046"/>
              <a:gd name="connsiteY5" fmla="*/ 758482 h 888286"/>
              <a:gd name="connsiteX6" fmla="*/ 3746500 w 4396046"/>
              <a:gd name="connsiteY6" fmla="*/ 885482 h 888286"/>
              <a:gd name="connsiteX7" fmla="*/ 3702050 w 4396046"/>
              <a:gd name="connsiteY7" fmla="*/ 834682 h 888286"/>
              <a:gd name="connsiteX8" fmla="*/ 4273550 w 4396046"/>
              <a:gd name="connsiteY8" fmla="*/ 701332 h 888286"/>
              <a:gd name="connsiteX9" fmla="*/ 4152900 w 4396046"/>
              <a:gd name="connsiteY9" fmla="*/ 669582 h 888286"/>
              <a:gd name="connsiteX10" fmla="*/ 4394200 w 4396046"/>
              <a:gd name="connsiteY10" fmla="*/ 383832 h 888286"/>
              <a:gd name="connsiteX11" fmla="*/ 4254500 w 4396046"/>
              <a:gd name="connsiteY11" fmla="*/ 396532 h 888286"/>
              <a:gd name="connsiteX12" fmla="*/ 4076700 w 4396046"/>
              <a:gd name="connsiteY12" fmla="*/ 59982 h 888286"/>
              <a:gd name="connsiteX13" fmla="*/ 4057650 w 4396046"/>
              <a:gd name="connsiteY13" fmla="*/ 123482 h 888286"/>
              <a:gd name="connsiteX14" fmla="*/ 3600450 w 4396046"/>
              <a:gd name="connsiteY14" fmla="*/ 2832 h 888286"/>
              <a:gd name="connsiteX15" fmla="*/ 3625850 w 4396046"/>
              <a:gd name="connsiteY15" fmla="*/ 40932 h 888286"/>
              <a:gd name="connsiteX16" fmla="*/ 3117850 w 4396046"/>
              <a:gd name="connsiteY16" fmla="*/ 72682 h 888286"/>
              <a:gd name="connsiteX17" fmla="*/ 3213100 w 4396046"/>
              <a:gd name="connsiteY17" fmla="*/ 117132 h 888286"/>
              <a:gd name="connsiteX18" fmla="*/ 2927350 w 4396046"/>
              <a:gd name="connsiteY18" fmla="*/ 282232 h 88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96046" h="888286">
                <a:moveTo>
                  <a:pt x="0" y="618782"/>
                </a:moveTo>
                <a:cubicBezTo>
                  <a:pt x="17462" y="692336"/>
                  <a:pt x="31750" y="772240"/>
                  <a:pt x="279400" y="764832"/>
                </a:cubicBezTo>
                <a:cubicBezTo>
                  <a:pt x="527050" y="757424"/>
                  <a:pt x="1099608" y="574332"/>
                  <a:pt x="1485900" y="574332"/>
                </a:cubicBezTo>
                <a:cubicBezTo>
                  <a:pt x="1872192" y="574332"/>
                  <a:pt x="2531533" y="625132"/>
                  <a:pt x="3054350" y="650532"/>
                </a:cubicBezTo>
                <a:cubicBezTo>
                  <a:pt x="3350683" y="663232"/>
                  <a:pt x="3257550" y="632540"/>
                  <a:pt x="3263900" y="650532"/>
                </a:cubicBezTo>
                <a:cubicBezTo>
                  <a:pt x="3270250" y="668524"/>
                  <a:pt x="3012017" y="719324"/>
                  <a:pt x="3092450" y="758482"/>
                </a:cubicBezTo>
                <a:cubicBezTo>
                  <a:pt x="3172883" y="797640"/>
                  <a:pt x="3644900" y="872782"/>
                  <a:pt x="3746500" y="885482"/>
                </a:cubicBezTo>
                <a:cubicBezTo>
                  <a:pt x="3848100" y="898182"/>
                  <a:pt x="3614208" y="865374"/>
                  <a:pt x="3702050" y="834682"/>
                </a:cubicBezTo>
                <a:cubicBezTo>
                  <a:pt x="3789892" y="803990"/>
                  <a:pt x="4198408" y="728849"/>
                  <a:pt x="4273550" y="701332"/>
                </a:cubicBezTo>
                <a:cubicBezTo>
                  <a:pt x="4348692" y="673815"/>
                  <a:pt x="4132792" y="722499"/>
                  <a:pt x="4152900" y="669582"/>
                </a:cubicBezTo>
                <a:cubicBezTo>
                  <a:pt x="4173008" y="616665"/>
                  <a:pt x="4377267" y="429340"/>
                  <a:pt x="4394200" y="383832"/>
                </a:cubicBezTo>
                <a:cubicBezTo>
                  <a:pt x="4411133" y="338324"/>
                  <a:pt x="4307417" y="450507"/>
                  <a:pt x="4254500" y="396532"/>
                </a:cubicBezTo>
                <a:cubicBezTo>
                  <a:pt x="4201583" y="342557"/>
                  <a:pt x="4109508" y="105490"/>
                  <a:pt x="4076700" y="59982"/>
                </a:cubicBezTo>
                <a:cubicBezTo>
                  <a:pt x="4043892" y="14474"/>
                  <a:pt x="4137025" y="133007"/>
                  <a:pt x="4057650" y="123482"/>
                </a:cubicBezTo>
                <a:cubicBezTo>
                  <a:pt x="3978275" y="113957"/>
                  <a:pt x="3672417" y="16590"/>
                  <a:pt x="3600450" y="2832"/>
                </a:cubicBezTo>
                <a:cubicBezTo>
                  <a:pt x="3528483" y="-10926"/>
                  <a:pt x="3706283" y="29290"/>
                  <a:pt x="3625850" y="40932"/>
                </a:cubicBezTo>
                <a:cubicBezTo>
                  <a:pt x="3545417" y="52574"/>
                  <a:pt x="3186642" y="59982"/>
                  <a:pt x="3117850" y="72682"/>
                </a:cubicBezTo>
                <a:cubicBezTo>
                  <a:pt x="3049058" y="85382"/>
                  <a:pt x="3244850" y="82207"/>
                  <a:pt x="3213100" y="117132"/>
                </a:cubicBezTo>
                <a:cubicBezTo>
                  <a:pt x="3181350" y="152057"/>
                  <a:pt x="3054350" y="217144"/>
                  <a:pt x="2927350" y="282232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179512" y="18864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Dynamische Arbeit des Bogens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045930" y="2047390"/>
            <a:ext cx="3012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Sehnenbewegung (Draufsicht)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54848" y="980728"/>
            <a:ext cx="1681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1. Moment des </a:t>
            </a:r>
            <a:r>
              <a:rPr lang="de-DE" sz="1200" dirty="0" err="1"/>
              <a:t>Hanares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2150191" y="1320442"/>
            <a:ext cx="2874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/>
              <a:t>2. Schubenergie wird im Schaft gespeichert</a:t>
            </a:r>
          </a:p>
          <a:p>
            <a:pPr algn="ctr"/>
            <a:r>
              <a:rPr lang="de-DE" sz="1200" dirty="0"/>
              <a:t>(</a:t>
            </a:r>
            <a:r>
              <a:rPr lang="de-DE" sz="1200" dirty="0" err="1"/>
              <a:t>Archer‘s</a:t>
            </a:r>
            <a:r>
              <a:rPr lang="de-DE" sz="1200" dirty="0"/>
              <a:t> Paradox)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724128" y="1320441"/>
            <a:ext cx="2622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200" dirty="0"/>
              <a:t>3.Moment der </a:t>
            </a:r>
            <a:r>
              <a:rPr lang="de-DE" sz="1200" dirty="0" err="1"/>
              <a:t>Tennung</a:t>
            </a:r>
            <a:r>
              <a:rPr lang="de-DE" sz="1200" dirty="0"/>
              <a:t> von der Sehne </a:t>
            </a:r>
          </a:p>
          <a:p>
            <a:pPr algn="ctr"/>
            <a:r>
              <a:rPr lang="de-DE" sz="1200" dirty="0"/>
              <a:t>(nach 0 Punkt = Spannhöhe hinaus)</a:t>
            </a:r>
          </a:p>
        </p:txBody>
      </p:sp>
      <p:cxnSp>
        <p:nvCxnSpPr>
          <p:cNvPr id="23" name="Gerade Verbindung 22"/>
          <p:cNvCxnSpPr/>
          <p:nvPr/>
        </p:nvCxnSpPr>
        <p:spPr>
          <a:xfrm flipH="1">
            <a:off x="3563888" y="2636157"/>
            <a:ext cx="675078" cy="281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/>
          <p:cNvSpPr/>
          <p:nvPr/>
        </p:nvSpPr>
        <p:spPr>
          <a:xfrm>
            <a:off x="3527884" y="2869464"/>
            <a:ext cx="72008" cy="720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" name="Gerade Verbindung 25"/>
          <p:cNvCxnSpPr/>
          <p:nvPr/>
        </p:nvCxnSpPr>
        <p:spPr>
          <a:xfrm>
            <a:off x="836206" y="5013175"/>
            <a:ext cx="72218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603021" y="5013175"/>
            <a:ext cx="3457803" cy="0"/>
          </a:xfrm>
          <a:prstGeom prst="line">
            <a:avLst/>
          </a:prstGeom>
          <a:ln w="28575">
            <a:solidFill>
              <a:schemeClr val="tx2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>
            <a:off x="2036462" y="4936578"/>
            <a:ext cx="3457803" cy="0"/>
          </a:xfrm>
          <a:prstGeom prst="line">
            <a:avLst/>
          </a:prstGeom>
          <a:ln w="28575">
            <a:solidFill>
              <a:schemeClr val="tx2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>
            <a:off x="3728848" y="4936579"/>
            <a:ext cx="3457803" cy="0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 flipV="1">
            <a:off x="525393" y="3936076"/>
            <a:ext cx="603487" cy="123517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529838" y="5183188"/>
            <a:ext cx="774927" cy="1210082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 flipV="1">
            <a:off x="2031442" y="3970137"/>
            <a:ext cx="419097" cy="966442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>
            <a:off x="2031442" y="4936578"/>
            <a:ext cx="707129" cy="1411634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3" name="Freihandform 52"/>
          <p:cNvSpPr/>
          <p:nvPr/>
        </p:nvSpPr>
        <p:spPr>
          <a:xfrm>
            <a:off x="580686" y="3970137"/>
            <a:ext cx="710260" cy="2378075"/>
          </a:xfrm>
          <a:custGeom>
            <a:avLst/>
            <a:gdLst>
              <a:gd name="connsiteX0" fmla="*/ 617558 w 693758"/>
              <a:gd name="connsiteY0" fmla="*/ 0 h 2190750"/>
              <a:gd name="connsiteX1" fmla="*/ 88920 w 693758"/>
              <a:gd name="connsiteY1" fmla="*/ 962025 h 2190750"/>
              <a:gd name="connsiteX2" fmla="*/ 60345 w 693758"/>
              <a:gd name="connsiteY2" fmla="*/ 1185862 h 2190750"/>
              <a:gd name="connsiteX3" fmla="*/ 693758 w 693758"/>
              <a:gd name="connsiteY3" fmla="*/ 2190750 h 2190750"/>
              <a:gd name="connsiteX0" fmla="*/ 611288 w 687488"/>
              <a:gd name="connsiteY0" fmla="*/ 0 h 2190750"/>
              <a:gd name="connsiteX1" fmla="*/ 82650 w 687488"/>
              <a:gd name="connsiteY1" fmla="*/ 962025 h 2190750"/>
              <a:gd name="connsiteX2" fmla="*/ 63600 w 687488"/>
              <a:gd name="connsiteY2" fmla="*/ 1152524 h 2190750"/>
              <a:gd name="connsiteX3" fmla="*/ 687488 w 687488"/>
              <a:gd name="connsiteY3" fmla="*/ 2190750 h 2190750"/>
              <a:gd name="connsiteX0" fmla="*/ 577069 w 653269"/>
              <a:gd name="connsiteY0" fmla="*/ 0 h 2190750"/>
              <a:gd name="connsiteX1" fmla="*/ 48431 w 653269"/>
              <a:gd name="connsiteY1" fmla="*/ 962025 h 2190750"/>
              <a:gd name="connsiteX2" fmla="*/ 29381 w 653269"/>
              <a:gd name="connsiteY2" fmla="*/ 1152524 h 2190750"/>
              <a:gd name="connsiteX3" fmla="*/ 653269 w 653269"/>
              <a:gd name="connsiteY3" fmla="*/ 2190750 h 2190750"/>
              <a:gd name="connsiteX0" fmla="*/ 551749 w 627949"/>
              <a:gd name="connsiteY0" fmla="*/ 0 h 2190750"/>
              <a:gd name="connsiteX1" fmla="*/ 23111 w 627949"/>
              <a:gd name="connsiteY1" fmla="*/ 962025 h 2190750"/>
              <a:gd name="connsiteX2" fmla="*/ 4061 w 627949"/>
              <a:gd name="connsiteY2" fmla="*/ 1152524 h 2190750"/>
              <a:gd name="connsiteX3" fmla="*/ 627949 w 627949"/>
              <a:gd name="connsiteY3" fmla="*/ 2190750 h 2190750"/>
              <a:gd name="connsiteX0" fmla="*/ 550518 w 626718"/>
              <a:gd name="connsiteY0" fmla="*/ 0 h 2190750"/>
              <a:gd name="connsiteX1" fmla="*/ 21880 w 626718"/>
              <a:gd name="connsiteY1" fmla="*/ 962025 h 2190750"/>
              <a:gd name="connsiteX2" fmla="*/ 2830 w 626718"/>
              <a:gd name="connsiteY2" fmla="*/ 1152524 h 2190750"/>
              <a:gd name="connsiteX3" fmla="*/ 626718 w 626718"/>
              <a:gd name="connsiteY3" fmla="*/ 2190750 h 2190750"/>
              <a:gd name="connsiteX0" fmla="*/ 549764 w 625964"/>
              <a:gd name="connsiteY0" fmla="*/ 0 h 2190750"/>
              <a:gd name="connsiteX1" fmla="*/ 21126 w 625964"/>
              <a:gd name="connsiteY1" fmla="*/ 962025 h 2190750"/>
              <a:gd name="connsiteX2" fmla="*/ 2076 w 625964"/>
              <a:gd name="connsiteY2" fmla="*/ 1152524 h 2190750"/>
              <a:gd name="connsiteX3" fmla="*/ 625964 w 625964"/>
              <a:gd name="connsiteY3" fmla="*/ 2190750 h 2190750"/>
              <a:gd name="connsiteX0" fmla="*/ 549764 w 625964"/>
              <a:gd name="connsiteY0" fmla="*/ 0 h 2190750"/>
              <a:gd name="connsiteX1" fmla="*/ 21126 w 625964"/>
              <a:gd name="connsiteY1" fmla="*/ 962025 h 2190750"/>
              <a:gd name="connsiteX2" fmla="*/ 2076 w 625964"/>
              <a:gd name="connsiteY2" fmla="*/ 1152524 h 2190750"/>
              <a:gd name="connsiteX3" fmla="*/ 625964 w 625964"/>
              <a:gd name="connsiteY3" fmla="*/ 2190750 h 2190750"/>
              <a:gd name="connsiteX0" fmla="*/ 553555 w 629755"/>
              <a:gd name="connsiteY0" fmla="*/ 0 h 2190750"/>
              <a:gd name="connsiteX1" fmla="*/ 24917 w 629755"/>
              <a:gd name="connsiteY1" fmla="*/ 962025 h 2190750"/>
              <a:gd name="connsiteX2" fmla="*/ 5867 w 629755"/>
              <a:gd name="connsiteY2" fmla="*/ 1152524 h 2190750"/>
              <a:gd name="connsiteX3" fmla="*/ 629755 w 629755"/>
              <a:gd name="connsiteY3" fmla="*/ 2190750 h 2190750"/>
              <a:gd name="connsiteX0" fmla="*/ 590111 w 666311"/>
              <a:gd name="connsiteY0" fmla="*/ 0 h 2190750"/>
              <a:gd name="connsiteX1" fmla="*/ 61473 w 666311"/>
              <a:gd name="connsiteY1" fmla="*/ 962025 h 2190750"/>
              <a:gd name="connsiteX2" fmla="*/ 16229 w 666311"/>
              <a:gd name="connsiteY2" fmla="*/ 1123949 h 2190750"/>
              <a:gd name="connsiteX3" fmla="*/ 666311 w 666311"/>
              <a:gd name="connsiteY3" fmla="*/ 2190750 h 2190750"/>
              <a:gd name="connsiteX0" fmla="*/ 584049 w 660249"/>
              <a:gd name="connsiteY0" fmla="*/ 0 h 2190750"/>
              <a:gd name="connsiteX1" fmla="*/ 55411 w 660249"/>
              <a:gd name="connsiteY1" fmla="*/ 962025 h 2190750"/>
              <a:gd name="connsiteX2" fmla="*/ 10167 w 660249"/>
              <a:gd name="connsiteY2" fmla="*/ 1123949 h 2190750"/>
              <a:gd name="connsiteX3" fmla="*/ 660249 w 660249"/>
              <a:gd name="connsiteY3" fmla="*/ 2190750 h 2190750"/>
              <a:gd name="connsiteX0" fmla="*/ 584049 w 660249"/>
              <a:gd name="connsiteY0" fmla="*/ 0 h 2190750"/>
              <a:gd name="connsiteX1" fmla="*/ 55411 w 660249"/>
              <a:gd name="connsiteY1" fmla="*/ 962025 h 2190750"/>
              <a:gd name="connsiteX2" fmla="*/ 10167 w 660249"/>
              <a:gd name="connsiteY2" fmla="*/ 1123949 h 2190750"/>
              <a:gd name="connsiteX3" fmla="*/ 660249 w 660249"/>
              <a:gd name="connsiteY3" fmla="*/ 2190750 h 2190750"/>
              <a:gd name="connsiteX0" fmla="*/ 573986 w 650186"/>
              <a:gd name="connsiteY0" fmla="*/ 0 h 2190750"/>
              <a:gd name="connsiteX1" fmla="*/ 45348 w 650186"/>
              <a:gd name="connsiteY1" fmla="*/ 962025 h 2190750"/>
              <a:gd name="connsiteX2" fmla="*/ 104 w 650186"/>
              <a:gd name="connsiteY2" fmla="*/ 1123949 h 2190750"/>
              <a:gd name="connsiteX3" fmla="*/ 650186 w 650186"/>
              <a:gd name="connsiteY3" fmla="*/ 2190750 h 2190750"/>
              <a:gd name="connsiteX0" fmla="*/ 570504 w 659404"/>
              <a:gd name="connsiteY0" fmla="*/ 0 h 2225675"/>
              <a:gd name="connsiteX1" fmla="*/ 54566 w 659404"/>
              <a:gd name="connsiteY1" fmla="*/ 996950 h 2225675"/>
              <a:gd name="connsiteX2" fmla="*/ 9322 w 659404"/>
              <a:gd name="connsiteY2" fmla="*/ 1158874 h 2225675"/>
              <a:gd name="connsiteX3" fmla="*/ 659404 w 659404"/>
              <a:gd name="connsiteY3" fmla="*/ 2225675 h 2225675"/>
              <a:gd name="connsiteX0" fmla="*/ 620017 w 766067"/>
              <a:gd name="connsiteY0" fmla="*/ 0 h 2378075"/>
              <a:gd name="connsiteX1" fmla="*/ 104079 w 766067"/>
              <a:gd name="connsiteY1" fmla="*/ 996950 h 2378075"/>
              <a:gd name="connsiteX2" fmla="*/ 58835 w 766067"/>
              <a:gd name="connsiteY2" fmla="*/ 1158874 h 2378075"/>
              <a:gd name="connsiteX3" fmla="*/ 766067 w 766067"/>
              <a:gd name="connsiteY3" fmla="*/ 2378075 h 2378075"/>
              <a:gd name="connsiteX0" fmla="*/ 601562 w 747612"/>
              <a:gd name="connsiteY0" fmla="*/ 0 h 2378075"/>
              <a:gd name="connsiteX1" fmla="*/ 85624 w 747612"/>
              <a:gd name="connsiteY1" fmla="*/ 996950 h 2378075"/>
              <a:gd name="connsiteX2" fmla="*/ 40380 w 747612"/>
              <a:gd name="connsiteY2" fmla="*/ 1158874 h 2378075"/>
              <a:gd name="connsiteX3" fmla="*/ 747612 w 747612"/>
              <a:gd name="connsiteY3" fmla="*/ 2378075 h 2378075"/>
              <a:gd name="connsiteX0" fmla="*/ 562577 w 708627"/>
              <a:gd name="connsiteY0" fmla="*/ 0 h 2378075"/>
              <a:gd name="connsiteX1" fmla="*/ 46639 w 708627"/>
              <a:gd name="connsiteY1" fmla="*/ 996950 h 2378075"/>
              <a:gd name="connsiteX2" fmla="*/ 1395 w 708627"/>
              <a:gd name="connsiteY2" fmla="*/ 1158874 h 2378075"/>
              <a:gd name="connsiteX3" fmla="*/ 708627 w 708627"/>
              <a:gd name="connsiteY3" fmla="*/ 2378075 h 2378075"/>
              <a:gd name="connsiteX0" fmla="*/ 561350 w 707400"/>
              <a:gd name="connsiteY0" fmla="*/ 0 h 2378075"/>
              <a:gd name="connsiteX1" fmla="*/ 45412 w 707400"/>
              <a:gd name="connsiteY1" fmla="*/ 996950 h 2378075"/>
              <a:gd name="connsiteX2" fmla="*/ 168 w 707400"/>
              <a:gd name="connsiteY2" fmla="*/ 1158874 h 2378075"/>
              <a:gd name="connsiteX3" fmla="*/ 707400 w 707400"/>
              <a:gd name="connsiteY3" fmla="*/ 2378075 h 2378075"/>
              <a:gd name="connsiteX0" fmla="*/ 563794 w 709844"/>
              <a:gd name="connsiteY0" fmla="*/ 0 h 2378075"/>
              <a:gd name="connsiteX1" fmla="*/ 47856 w 709844"/>
              <a:gd name="connsiteY1" fmla="*/ 996950 h 2378075"/>
              <a:gd name="connsiteX2" fmla="*/ 2612 w 709844"/>
              <a:gd name="connsiteY2" fmla="*/ 1158874 h 2378075"/>
              <a:gd name="connsiteX3" fmla="*/ 709844 w 709844"/>
              <a:gd name="connsiteY3" fmla="*/ 2378075 h 2378075"/>
              <a:gd name="connsiteX0" fmla="*/ 564210 w 710260"/>
              <a:gd name="connsiteY0" fmla="*/ 0 h 2378075"/>
              <a:gd name="connsiteX1" fmla="*/ 48272 w 710260"/>
              <a:gd name="connsiteY1" fmla="*/ 996950 h 2378075"/>
              <a:gd name="connsiteX2" fmla="*/ 3028 w 710260"/>
              <a:gd name="connsiteY2" fmla="*/ 1158874 h 2378075"/>
              <a:gd name="connsiteX3" fmla="*/ 710260 w 710260"/>
              <a:gd name="connsiteY3" fmla="*/ 2378075 h 237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260" h="2378075">
                <a:moveTo>
                  <a:pt x="564210" y="0"/>
                </a:moveTo>
                <a:cubicBezTo>
                  <a:pt x="346325" y="382190"/>
                  <a:pt x="63221" y="956204"/>
                  <a:pt x="48272" y="996950"/>
                </a:cubicBezTo>
                <a:cubicBezTo>
                  <a:pt x="33323" y="1037696"/>
                  <a:pt x="-12053" y="1040606"/>
                  <a:pt x="3028" y="1158874"/>
                </a:cubicBezTo>
                <a:cubicBezTo>
                  <a:pt x="18109" y="1277142"/>
                  <a:pt x="599135" y="2200275"/>
                  <a:pt x="710260" y="2378075"/>
                </a:cubicBezTo>
              </a:path>
            </a:pathLst>
          </a:cu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5" name="Gerade Verbindung mit Pfeil 54"/>
          <p:cNvCxnSpPr/>
          <p:nvPr/>
        </p:nvCxnSpPr>
        <p:spPr>
          <a:xfrm flipV="1">
            <a:off x="525393" y="4936580"/>
            <a:ext cx="1506049" cy="2346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/>
          <p:cNvCxnSpPr/>
          <p:nvPr/>
        </p:nvCxnSpPr>
        <p:spPr>
          <a:xfrm flipH="1" flipV="1">
            <a:off x="3512824" y="3936077"/>
            <a:ext cx="54060" cy="979884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9" name="Gerade Verbindung 58"/>
          <p:cNvCxnSpPr/>
          <p:nvPr/>
        </p:nvCxnSpPr>
        <p:spPr>
          <a:xfrm flipH="1">
            <a:off x="3512824" y="4915959"/>
            <a:ext cx="54059" cy="1465369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7" name="Gerade Verbindung 76"/>
          <p:cNvCxnSpPr/>
          <p:nvPr/>
        </p:nvCxnSpPr>
        <p:spPr>
          <a:xfrm>
            <a:off x="617960" y="2016645"/>
            <a:ext cx="0" cy="41486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77"/>
          <p:cNvCxnSpPr/>
          <p:nvPr/>
        </p:nvCxnSpPr>
        <p:spPr>
          <a:xfrm>
            <a:off x="3563888" y="2047390"/>
            <a:ext cx="2996" cy="428888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Gerade Verbindung 78"/>
          <p:cNvCxnSpPr/>
          <p:nvPr/>
        </p:nvCxnSpPr>
        <p:spPr>
          <a:xfrm>
            <a:off x="2031442" y="2016645"/>
            <a:ext cx="0" cy="4220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feld 97"/>
          <p:cNvSpPr txBox="1"/>
          <p:nvPr/>
        </p:nvSpPr>
        <p:spPr>
          <a:xfrm>
            <a:off x="4355976" y="4426019"/>
            <a:ext cx="3820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Pfeilbewegung (von der </a:t>
            </a:r>
            <a:r>
              <a:rPr lang="de-DE" dirty="0" err="1"/>
              <a:t>Waki-shomen</a:t>
            </a:r>
            <a:r>
              <a:rPr lang="de-DE" dirty="0"/>
              <a:t>)</a:t>
            </a:r>
          </a:p>
        </p:txBody>
      </p:sp>
      <p:cxnSp>
        <p:nvCxnSpPr>
          <p:cNvPr id="100" name="Gerade Verbindung 99"/>
          <p:cNvCxnSpPr/>
          <p:nvPr/>
        </p:nvCxnSpPr>
        <p:spPr>
          <a:xfrm>
            <a:off x="755421" y="5165575"/>
            <a:ext cx="3457803" cy="0"/>
          </a:xfrm>
          <a:prstGeom prst="line">
            <a:avLst/>
          </a:prstGeom>
          <a:ln w="28575">
            <a:solidFill>
              <a:schemeClr val="tx2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mit Pfeil 101"/>
          <p:cNvCxnSpPr>
            <a:stCxn id="16" idx="0"/>
            <a:endCxn id="16" idx="1"/>
          </p:cNvCxnSpPr>
          <p:nvPr/>
        </p:nvCxnSpPr>
        <p:spPr>
          <a:xfrm>
            <a:off x="628650" y="2883931"/>
            <a:ext cx="279400" cy="146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4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  <p:bldP spid="2" grpId="0" animBg="1"/>
      <p:bldP spid="13" grpId="0" animBg="1"/>
      <p:bldP spid="14" grpId="0" animBg="1"/>
      <p:bldP spid="16" grpId="0" animBg="1"/>
      <p:bldP spid="16" grpId="1" animBg="1"/>
      <p:bldP spid="18" grpId="0"/>
      <p:bldP spid="19" grpId="0"/>
      <p:bldP spid="20" grpId="0"/>
      <p:bldP spid="21" grpId="0"/>
      <p:bldP spid="24" grpId="0" animBg="1"/>
      <p:bldP spid="53" grpId="0" animBg="1"/>
      <p:bldP spid="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ideo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3259" y="782960"/>
            <a:ext cx="9191745" cy="51663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79512" y="18864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Dynamische Arbeit des Bogens</a:t>
            </a:r>
          </a:p>
        </p:txBody>
      </p:sp>
    </p:spTree>
    <p:extLst>
      <p:ext uri="{BB962C8B-B14F-4D97-AF65-F5344CB8AC3E}">
        <p14:creationId xmlns:p14="http://schemas.microsoft.com/office/powerpoint/2010/main" val="325603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79512" y="18864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Material (Bogen)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C49B9CC-48F6-47EB-9DF6-67554E955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50027"/>
            <a:ext cx="6504280" cy="6174437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4A8A9A1-CBFE-4D86-B88A-B849FCC093A2}"/>
              </a:ext>
            </a:extLst>
          </p:cNvPr>
          <p:cNvSpPr/>
          <p:nvPr/>
        </p:nvSpPr>
        <p:spPr>
          <a:xfrm>
            <a:off x="3923928" y="650305"/>
            <a:ext cx="4104456" cy="61389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D4736F9-82B8-47C1-921D-9D39A77954FC}"/>
              </a:ext>
            </a:extLst>
          </p:cNvPr>
          <p:cNvSpPr/>
          <p:nvPr/>
        </p:nvSpPr>
        <p:spPr>
          <a:xfrm>
            <a:off x="1403648" y="650304"/>
            <a:ext cx="2520280" cy="61389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4D5C9AC-11D1-4979-9F03-08BC1DBBC57E}"/>
              </a:ext>
            </a:extLst>
          </p:cNvPr>
          <p:cNvSpPr txBox="1"/>
          <p:nvPr/>
        </p:nvSpPr>
        <p:spPr>
          <a:xfrm>
            <a:off x="930950" y="1084928"/>
            <a:ext cx="369332" cy="468814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de-DE" sz="1200" dirty="0"/>
              <a:t>Es kann gelernt werden, wenn man den Bambusbogen besitzt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BBF3333-8FBB-43F0-B3CF-6BF50B35DEBA}"/>
              </a:ext>
            </a:extLst>
          </p:cNvPr>
          <p:cNvSpPr txBox="1"/>
          <p:nvPr/>
        </p:nvSpPr>
        <p:spPr>
          <a:xfrm>
            <a:off x="8154301" y="1198741"/>
            <a:ext cx="430887" cy="44605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de-DE" sz="1600" b="1" dirty="0"/>
              <a:t>Basisinformationen über japanischen Bogen</a:t>
            </a:r>
          </a:p>
        </p:txBody>
      </p:sp>
    </p:spTree>
    <p:extLst>
      <p:ext uri="{BB962C8B-B14F-4D97-AF65-F5344CB8AC3E}">
        <p14:creationId xmlns:p14="http://schemas.microsoft.com/office/powerpoint/2010/main" val="3286472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de-DE" sz="11500" dirty="0"/>
              <a:t>Ende</a:t>
            </a:r>
            <a:endParaRPr lang="de-DE" sz="19900" dirty="0"/>
          </a:p>
        </p:txBody>
      </p:sp>
    </p:spTree>
    <p:extLst>
      <p:ext uri="{BB962C8B-B14F-4D97-AF65-F5344CB8AC3E}">
        <p14:creationId xmlns:p14="http://schemas.microsoft.com/office/powerpoint/2010/main" val="1951248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43608" y="874455"/>
            <a:ext cx="63367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Art des Bogens (</a:t>
            </a:r>
            <a:r>
              <a:rPr lang="de-DE" sz="2000" dirty="0">
                <a:solidFill>
                  <a:srgbClr val="00B050"/>
                </a:solidFill>
              </a:rPr>
              <a:t>Vorteil</a:t>
            </a:r>
            <a:r>
              <a:rPr lang="de-DE" sz="2000" dirty="0"/>
              <a:t> / </a:t>
            </a:r>
            <a:r>
              <a:rPr lang="de-DE" sz="2000" dirty="0">
                <a:solidFill>
                  <a:srgbClr val="FF0000"/>
                </a:solidFill>
              </a:rPr>
              <a:t>Nachteil</a:t>
            </a:r>
            <a:r>
              <a:rPr lang="de-DE" sz="2000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</p:txBody>
      </p:sp>
      <p:sp>
        <p:nvSpPr>
          <p:cNvPr id="3" name="Textfeld 2"/>
          <p:cNvSpPr txBox="1"/>
          <p:nvPr/>
        </p:nvSpPr>
        <p:spPr>
          <a:xfrm>
            <a:off x="179512" y="18864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Material (Bogen)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043608" y="1410742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>
                <a:latin typeface="+mj-lt"/>
              </a:rPr>
              <a:t>Karbonfaser /</a:t>
            </a:r>
            <a:r>
              <a:rPr lang="de-DE" dirty="0" err="1">
                <a:latin typeface="+mj-lt"/>
              </a:rPr>
              <a:t>Karbon+Bambus</a:t>
            </a:r>
            <a:r>
              <a:rPr lang="de-DE" dirty="0">
                <a:latin typeface="+mj-lt"/>
              </a:rPr>
              <a:t> </a:t>
            </a:r>
          </a:p>
          <a:p>
            <a:r>
              <a:rPr lang="de-DE" dirty="0">
                <a:latin typeface="+mj-lt"/>
              </a:rPr>
              <a:t>     (</a:t>
            </a:r>
            <a:r>
              <a:rPr lang="de-DE" dirty="0">
                <a:solidFill>
                  <a:srgbClr val="00B050"/>
                </a:solidFill>
                <a:latin typeface="+mj-lt"/>
              </a:rPr>
              <a:t>schnell, stabile Form</a:t>
            </a:r>
            <a:r>
              <a:rPr lang="de-DE" dirty="0">
                <a:latin typeface="+mj-lt"/>
              </a:rPr>
              <a:t>/ </a:t>
            </a:r>
            <a:r>
              <a:rPr lang="de-DE" dirty="0">
                <a:solidFill>
                  <a:srgbClr val="FF0000"/>
                </a:solidFill>
                <a:latin typeface="+mj-lt"/>
              </a:rPr>
              <a:t>hoher Rückstoß</a:t>
            </a:r>
            <a:r>
              <a:rPr lang="de-DE" dirty="0">
                <a:latin typeface="+mj-lt"/>
              </a:rPr>
              <a:t>) </a:t>
            </a:r>
          </a:p>
          <a:p>
            <a:r>
              <a:rPr lang="de-DE" dirty="0">
                <a:latin typeface="+mj-lt"/>
              </a:rPr>
              <a:t>2. Glasfaser </a:t>
            </a:r>
          </a:p>
          <a:p>
            <a:r>
              <a:rPr lang="de-DE" dirty="0">
                <a:latin typeface="+mj-lt"/>
              </a:rPr>
              <a:t>     (</a:t>
            </a:r>
            <a:r>
              <a:rPr lang="de-DE" dirty="0">
                <a:solidFill>
                  <a:srgbClr val="00B050"/>
                </a:solidFill>
                <a:latin typeface="+mj-lt"/>
              </a:rPr>
              <a:t>relativ schnell, stabile Form </a:t>
            </a:r>
            <a:r>
              <a:rPr lang="de-DE" dirty="0">
                <a:latin typeface="+mj-lt"/>
              </a:rPr>
              <a:t>/ </a:t>
            </a:r>
            <a:r>
              <a:rPr lang="de-DE" dirty="0">
                <a:solidFill>
                  <a:srgbClr val="FF0000"/>
                </a:solidFill>
                <a:latin typeface="+mj-lt"/>
              </a:rPr>
              <a:t>Kosten günstig</a:t>
            </a:r>
            <a:r>
              <a:rPr lang="de-DE" dirty="0">
                <a:latin typeface="+mj-lt"/>
              </a:rPr>
              <a:t>)</a:t>
            </a:r>
          </a:p>
          <a:p>
            <a:r>
              <a:rPr lang="de-DE" dirty="0">
                <a:latin typeface="+mj-lt"/>
              </a:rPr>
              <a:t>3. </a:t>
            </a:r>
            <a:r>
              <a:rPr lang="de-DE" dirty="0" err="1">
                <a:latin typeface="+mj-lt"/>
              </a:rPr>
              <a:t>Bambus+Karbonfaser</a:t>
            </a:r>
            <a:r>
              <a:rPr lang="de-DE" dirty="0">
                <a:latin typeface="+mj-lt"/>
              </a:rPr>
              <a:t> </a:t>
            </a:r>
          </a:p>
          <a:p>
            <a:r>
              <a:rPr lang="de-DE" dirty="0">
                <a:latin typeface="+mj-lt"/>
              </a:rPr>
              <a:t>     (</a:t>
            </a:r>
            <a:r>
              <a:rPr lang="de-DE" dirty="0">
                <a:solidFill>
                  <a:srgbClr val="00B050"/>
                </a:solidFill>
                <a:latin typeface="+mj-lt"/>
              </a:rPr>
              <a:t>relativ schnell &amp; stabile Form </a:t>
            </a:r>
            <a:r>
              <a:rPr lang="de-DE" dirty="0">
                <a:latin typeface="+mj-lt"/>
              </a:rPr>
              <a:t>/ </a:t>
            </a:r>
            <a:r>
              <a:rPr lang="de-DE" dirty="0">
                <a:solidFill>
                  <a:srgbClr val="FF0000"/>
                </a:solidFill>
                <a:latin typeface="+mj-lt"/>
              </a:rPr>
              <a:t>weniger Rückstoß</a:t>
            </a:r>
            <a:r>
              <a:rPr lang="de-DE" dirty="0">
                <a:latin typeface="+mj-lt"/>
              </a:rPr>
              <a:t>)</a:t>
            </a:r>
          </a:p>
          <a:p>
            <a:r>
              <a:rPr lang="de-DE" dirty="0">
                <a:latin typeface="+mj-lt"/>
              </a:rPr>
              <a:t>4. Bambus / </a:t>
            </a:r>
            <a:r>
              <a:rPr lang="de-DE" dirty="0" err="1">
                <a:latin typeface="+mj-lt"/>
              </a:rPr>
              <a:t>Nibe</a:t>
            </a:r>
            <a:r>
              <a:rPr lang="de-DE" dirty="0">
                <a:latin typeface="+mj-lt"/>
              </a:rPr>
              <a:t>-Bambus </a:t>
            </a:r>
          </a:p>
          <a:p>
            <a:r>
              <a:rPr lang="de-DE" dirty="0">
                <a:latin typeface="+mj-lt"/>
              </a:rPr>
              <a:t>     (</a:t>
            </a:r>
            <a:r>
              <a:rPr lang="de-DE" dirty="0">
                <a:solidFill>
                  <a:srgbClr val="00B050"/>
                </a:solidFill>
                <a:latin typeface="+mj-lt"/>
              </a:rPr>
              <a:t>wenige Rückstoß </a:t>
            </a:r>
            <a:r>
              <a:rPr lang="de-DE" dirty="0">
                <a:latin typeface="+mj-lt"/>
              </a:rPr>
              <a:t>/ </a:t>
            </a:r>
            <a:r>
              <a:rPr lang="de-DE" dirty="0">
                <a:solidFill>
                  <a:srgbClr val="FF0000"/>
                </a:solidFill>
                <a:latin typeface="+mj-lt"/>
              </a:rPr>
              <a:t>Einzigartiger Charakter, Klima Empfindlich</a:t>
            </a:r>
            <a:r>
              <a:rPr lang="de-DE" dirty="0">
                <a:latin typeface="+mj-lt"/>
              </a:rPr>
              <a:t>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F225665-C43A-4BDF-AE68-2A0EA20271B1}"/>
              </a:ext>
            </a:extLst>
          </p:cNvPr>
          <p:cNvSpPr txBox="1"/>
          <p:nvPr/>
        </p:nvSpPr>
        <p:spPr>
          <a:xfrm>
            <a:off x="2721006" y="3861048"/>
            <a:ext cx="45784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Preis</a:t>
            </a:r>
          </a:p>
          <a:p>
            <a:r>
              <a:rPr lang="de-DE" dirty="0"/>
              <a:t>2&lt;1&lt;3&lt;4</a:t>
            </a:r>
          </a:p>
          <a:p>
            <a:r>
              <a:rPr lang="de-DE" dirty="0"/>
              <a:t>Steifigkeit und Rückstoß </a:t>
            </a:r>
          </a:p>
          <a:p>
            <a:r>
              <a:rPr lang="de-DE" dirty="0"/>
              <a:t>1&gt;2&gt;3</a:t>
            </a:r>
          </a:p>
          <a:p>
            <a:r>
              <a:rPr lang="de-DE" dirty="0" err="1"/>
              <a:t>Urazori</a:t>
            </a:r>
            <a:r>
              <a:rPr lang="de-DE" dirty="0"/>
              <a:t> (Rückbiegung) </a:t>
            </a:r>
          </a:p>
          <a:p>
            <a:r>
              <a:rPr lang="de-DE" dirty="0"/>
              <a:t>1&lt;2&lt;3&lt;4</a:t>
            </a:r>
          </a:p>
          <a:p>
            <a:r>
              <a:rPr lang="de-DE" dirty="0"/>
              <a:t>Performance (im Sinne Trefferergebnis)</a:t>
            </a:r>
          </a:p>
          <a:p>
            <a:r>
              <a:rPr lang="de-DE" dirty="0"/>
              <a:t>1&gt;2&gt;3</a:t>
            </a:r>
          </a:p>
        </p:txBody>
      </p:sp>
    </p:spTree>
    <p:extLst>
      <p:ext uri="{BB962C8B-B14F-4D97-AF65-F5344CB8AC3E}">
        <p14:creationId xmlns:p14="http://schemas.microsoft.com/office/powerpoint/2010/main" val="2352828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AC335C60-D090-4B0C-90F6-6A751C40D950}"/>
              </a:ext>
            </a:extLst>
          </p:cNvPr>
          <p:cNvSpPr txBox="1"/>
          <p:nvPr/>
        </p:nvSpPr>
        <p:spPr>
          <a:xfrm>
            <a:off x="179512" y="18864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Material (Bogen)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D6AC1A9-F342-4975-A081-4D94A6E202FE}"/>
              </a:ext>
            </a:extLst>
          </p:cNvPr>
          <p:cNvSpPr txBox="1"/>
          <p:nvPr/>
        </p:nvSpPr>
        <p:spPr>
          <a:xfrm>
            <a:off x="1127126" y="2873324"/>
            <a:ext cx="672972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u="sng" dirty="0"/>
              <a:t>Orientierung</a:t>
            </a:r>
            <a:r>
              <a:rPr lang="de-DE" sz="1400" dirty="0"/>
              <a:t>:</a:t>
            </a:r>
          </a:p>
          <a:p>
            <a:r>
              <a:rPr lang="de-DE" sz="1400" dirty="0"/>
              <a:t>Männer 1/5 – 1/4 des Körpergewichtes</a:t>
            </a:r>
          </a:p>
          <a:p>
            <a:r>
              <a:rPr lang="de-DE" sz="1400" dirty="0"/>
              <a:t>Frauen 1/6 -1/5 des Körpergewichtes</a:t>
            </a:r>
          </a:p>
          <a:p>
            <a:r>
              <a:rPr lang="de-DE" sz="1400" dirty="0"/>
              <a:t>Jedoch Abhängig von Alter, Körperbau, Sportlichkeit, Schießtechnik usw.</a:t>
            </a:r>
          </a:p>
          <a:p>
            <a:r>
              <a:rPr lang="de-DE" sz="1400" b="1" dirty="0"/>
              <a:t>Bogenstarke wird mit der individuellen Auszugslänge (</a:t>
            </a:r>
            <a:r>
              <a:rPr lang="de-DE" sz="1400" b="1" dirty="0" err="1"/>
              <a:t>Hikijyaku</a:t>
            </a:r>
            <a:r>
              <a:rPr lang="de-DE" sz="1400" b="1" dirty="0"/>
              <a:t>) gemessen</a:t>
            </a:r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9233EECF-CC8F-4E91-BD5B-5518B111FE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074068"/>
              </p:ext>
            </p:extLst>
          </p:nvPr>
        </p:nvGraphicFramePr>
        <p:xfrm>
          <a:off x="1154428" y="764704"/>
          <a:ext cx="7146188" cy="1913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Worksheet" r:id="rId3" imgW="4808146" imgH="1287885" progId="Excel.Sheet.12">
                  <p:embed/>
                </p:oleObj>
              </mc:Choice>
              <mc:Fallback>
                <p:oleObj name="Worksheet" r:id="rId3" imgW="4808146" imgH="12878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4428" y="764704"/>
                        <a:ext cx="7146188" cy="1913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DA54963E-5D94-4120-A4A3-C03AEEFCED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872705"/>
              </p:ext>
            </p:extLst>
          </p:nvPr>
        </p:nvGraphicFramePr>
        <p:xfrm>
          <a:off x="1153601" y="4077072"/>
          <a:ext cx="7078791" cy="2088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6" name="Worksheet" r:id="rId5" imgW="4983332" imgH="1470450" progId="Excel.Sheet.12">
                  <p:embed/>
                </p:oleObj>
              </mc:Choice>
              <mc:Fallback>
                <p:oleObj name="Worksheet" r:id="rId5" imgW="4983332" imgH="14704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53601" y="4077072"/>
                        <a:ext cx="7078791" cy="2088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5252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79512" y="18864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Material (Sehnenring)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5C42332E-2A17-4BA9-98A9-3FABD3857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812407"/>
            <a:ext cx="4896544" cy="2366663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BDF922BF-64E7-4FBA-B211-3C25DDC80FC5}"/>
              </a:ext>
            </a:extLst>
          </p:cNvPr>
          <p:cNvSpPr txBox="1"/>
          <p:nvPr/>
        </p:nvSpPr>
        <p:spPr>
          <a:xfrm>
            <a:off x="1979712" y="3573016"/>
            <a:ext cx="48965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Die Darstellung ist eine Standardmethode. Es gibt noch mehrere verschiedene Methoden</a:t>
            </a:r>
          </a:p>
          <a:p>
            <a:endParaRPr lang="de-DE" sz="1600" dirty="0"/>
          </a:p>
          <a:p>
            <a:r>
              <a:rPr lang="de-DE" sz="1600" dirty="0"/>
              <a:t>Eng = </a:t>
            </a:r>
          </a:p>
          <a:p>
            <a:r>
              <a:rPr lang="de-DE" sz="1600" dirty="0"/>
              <a:t>hohe Belastung der Sehne</a:t>
            </a:r>
          </a:p>
          <a:p>
            <a:r>
              <a:rPr lang="de-DE" sz="1600" dirty="0"/>
              <a:t>größer Energieübertragung</a:t>
            </a:r>
          </a:p>
          <a:p>
            <a:endParaRPr lang="de-DE" sz="1600" dirty="0"/>
          </a:p>
          <a:p>
            <a:r>
              <a:rPr lang="de-DE" sz="1600" dirty="0"/>
              <a:t>Locker = </a:t>
            </a:r>
          </a:p>
          <a:p>
            <a:r>
              <a:rPr lang="de-DE" sz="1600" dirty="0"/>
              <a:t>hohe Belastung des Bogens</a:t>
            </a:r>
          </a:p>
          <a:p>
            <a:r>
              <a:rPr lang="de-DE" sz="1600" dirty="0"/>
              <a:t>gedämpfte Energieübertragung</a:t>
            </a:r>
          </a:p>
        </p:txBody>
      </p:sp>
    </p:spTree>
    <p:extLst>
      <p:ext uri="{BB962C8B-B14F-4D97-AF65-F5344CB8AC3E}">
        <p14:creationId xmlns:p14="http://schemas.microsoft.com/office/powerpoint/2010/main" val="3277222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79512" y="18864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Material (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Nakajikake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170C816-63A9-494D-B261-3012B8D15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614" y="3906684"/>
            <a:ext cx="4829100" cy="225862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DD10A81-EE56-49A7-96A8-951985F20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140" y="980728"/>
            <a:ext cx="4839220" cy="291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01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379F03E5-0F32-4D4E-80B1-0A5F65291EE9}"/>
              </a:ext>
            </a:extLst>
          </p:cNvPr>
          <p:cNvSpPr/>
          <p:nvPr/>
        </p:nvSpPr>
        <p:spPr>
          <a:xfrm>
            <a:off x="811059" y="1013304"/>
            <a:ext cx="64972" cy="48245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25">
            <a:extLst>
              <a:ext uri="{FF2B5EF4-FFF2-40B4-BE49-F238E27FC236}">
                <a16:creationId xmlns:a16="http://schemas.microsoft.com/office/drawing/2014/main" id="{3F6C8E71-A5B3-409B-B074-ABAF6FFE125A}"/>
              </a:ext>
            </a:extLst>
          </p:cNvPr>
          <p:cNvSpPr/>
          <p:nvPr/>
        </p:nvSpPr>
        <p:spPr>
          <a:xfrm>
            <a:off x="751108" y="2123777"/>
            <a:ext cx="184871" cy="1670869"/>
          </a:xfrm>
          <a:custGeom>
            <a:avLst/>
            <a:gdLst>
              <a:gd name="connsiteX0" fmla="*/ 0 w 144016"/>
              <a:gd name="connsiteY0" fmla="*/ 612068 h 1224136"/>
              <a:gd name="connsiteX1" fmla="*/ 72008 w 144016"/>
              <a:gd name="connsiteY1" fmla="*/ 0 h 1224136"/>
              <a:gd name="connsiteX2" fmla="*/ 144016 w 144016"/>
              <a:gd name="connsiteY2" fmla="*/ 612068 h 1224136"/>
              <a:gd name="connsiteX3" fmla="*/ 72008 w 144016"/>
              <a:gd name="connsiteY3" fmla="*/ 1224136 h 1224136"/>
              <a:gd name="connsiteX4" fmla="*/ 0 w 144016"/>
              <a:gd name="connsiteY4" fmla="*/ 612068 h 1224136"/>
              <a:gd name="connsiteX0" fmla="*/ 0 w 150366"/>
              <a:gd name="connsiteY0" fmla="*/ 701513 h 1225450"/>
              <a:gd name="connsiteX1" fmla="*/ 78358 w 150366"/>
              <a:gd name="connsiteY1" fmla="*/ 545 h 1225450"/>
              <a:gd name="connsiteX2" fmla="*/ 150366 w 150366"/>
              <a:gd name="connsiteY2" fmla="*/ 612613 h 1225450"/>
              <a:gd name="connsiteX3" fmla="*/ 78358 w 150366"/>
              <a:gd name="connsiteY3" fmla="*/ 1224681 h 1225450"/>
              <a:gd name="connsiteX4" fmla="*/ 0 w 150366"/>
              <a:gd name="connsiteY4" fmla="*/ 701513 h 1225450"/>
              <a:gd name="connsiteX0" fmla="*/ 0 w 147191"/>
              <a:gd name="connsiteY0" fmla="*/ 700971 h 1224143"/>
              <a:gd name="connsiteX1" fmla="*/ 78358 w 147191"/>
              <a:gd name="connsiteY1" fmla="*/ 3 h 1224143"/>
              <a:gd name="connsiteX2" fmla="*/ 147191 w 147191"/>
              <a:gd name="connsiteY2" fmla="*/ 707321 h 1224143"/>
              <a:gd name="connsiteX3" fmla="*/ 78358 w 147191"/>
              <a:gd name="connsiteY3" fmla="*/ 1224139 h 1224143"/>
              <a:gd name="connsiteX4" fmla="*/ 0 w 147191"/>
              <a:gd name="connsiteY4" fmla="*/ 700971 h 1224143"/>
              <a:gd name="connsiteX0" fmla="*/ 0 w 147433"/>
              <a:gd name="connsiteY0" fmla="*/ 745882 h 1269052"/>
              <a:gd name="connsiteX1" fmla="*/ 78358 w 147433"/>
              <a:gd name="connsiteY1" fmla="*/ 44914 h 1269052"/>
              <a:gd name="connsiteX2" fmla="*/ 100385 w 147433"/>
              <a:gd name="connsiteY2" fmla="*/ 144979 h 1269052"/>
              <a:gd name="connsiteX3" fmla="*/ 147191 w 147433"/>
              <a:gd name="connsiteY3" fmla="*/ 752232 h 1269052"/>
              <a:gd name="connsiteX4" fmla="*/ 78358 w 147433"/>
              <a:gd name="connsiteY4" fmla="*/ 1269050 h 1269052"/>
              <a:gd name="connsiteX5" fmla="*/ 0 w 147433"/>
              <a:gd name="connsiteY5" fmla="*/ 745882 h 1269052"/>
              <a:gd name="connsiteX0" fmla="*/ 0 w 147520"/>
              <a:gd name="connsiteY0" fmla="*/ 745882 h 1269052"/>
              <a:gd name="connsiteX1" fmla="*/ 78358 w 147520"/>
              <a:gd name="connsiteY1" fmla="*/ 44914 h 1269052"/>
              <a:gd name="connsiteX2" fmla="*/ 100385 w 147520"/>
              <a:gd name="connsiteY2" fmla="*/ 144979 h 1269052"/>
              <a:gd name="connsiteX3" fmla="*/ 147191 w 147520"/>
              <a:gd name="connsiteY3" fmla="*/ 752232 h 1269052"/>
              <a:gd name="connsiteX4" fmla="*/ 78358 w 147520"/>
              <a:gd name="connsiteY4" fmla="*/ 1269050 h 1269052"/>
              <a:gd name="connsiteX5" fmla="*/ 0 w 147520"/>
              <a:gd name="connsiteY5" fmla="*/ 745882 h 1269052"/>
              <a:gd name="connsiteX0" fmla="*/ 0 w 153369"/>
              <a:gd name="connsiteY0" fmla="*/ 757204 h 1280374"/>
              <a:gd name="connsiteX1" fmla="*/ 78358 w 153369"/>
              <a:gd name="connsiteY1" fmla="*/ 56236 h 1280374"/>
              <a:gd name="connsiteX2" fmla="*/ 139666 w 153369"/>
              <a:gd name="connsiteY2" fmla="*/ 123461 h 1280374"/>
              <a:gd name="connsiteX3" fmla="*/ 147191 w 153369"/>
              <a:gd name="connsiteY3" fmla="*/ 763554 h 1280374"/>
              <a:gd name="connsiteX4" fmla="*/ 78358 w 153369"/>
              <a:gd name="connsiteY4" fmla="*/ 1280372 h 1280374"/>
              <a:gd name="connsiteX5" fmla="*/ 0 w 153369"/>
              <a:gd name="connsiteY5" fmla="*/ 757204 h 1280374"/>
              <a:gd name="connsiteX0" fmla="*/ 2573 w 155942"/>
              <a:gd name="connsiteY0" fmla="*/ 712817 h 1235987"/>
              <a:gd name="connsiteX1" fmla="*/ 30429 w 155942"/>
              <a:gd name="connsiteY1" fmla="*/ 89471 h 1235987"/>
              <a:gd name="connsiteX2" fmla="*/ 142239 w 155942"/>
              <a:gd name="connsiteY2" fmla="*/ 79074 h 1235987"/>
              <a:gd name="connsiteX3" fmla="*/ 149764 w 155942"/>
              <a:gd name="connsiteY3" fmla="*/ 719167 h 1235987"/>
              <a:gd name="connsiteX4" fmla="*/ 80931 w 155942"/>
              <a:gd name="connsiteY4" fmla="*/ 1235985 h 1235987"/>
              <a:gd name="connsiteX5" fmla="*/ 2573 w 155942"/>
              <a:gd name="connsiteY5" fmla="*/ 712817 h 1235987"/>
              <a:gd name="connsiteX0" fmla="*/ 2573 w 155942"/>
              <a:gd name="connsiteY0" fmla="*/ 697360 h 1220530"/>
              <a:gd name="connsiteX1" fmla="*/ 30429 w 155942"/>
              <a:gd name="connsiteY1" fmla="*/ 74014 h 1220530"/>
              <a:gd name="connsiteX2" fmla="*/ 142239 w 155942"/>
              <a:gd name="connsiteY2" fmla="*/ 90486 h 1220530"/>
              <a:gd name="connsiteX3" fmla="*/ 149764 w 155942"/>
              <a:gd name="connsiteY3" fmla="*/ 703710 h 1220530"/>
              <a:gd name="connsiteX4" fmla="*/ 80931 w 155942"/>
              <a:gd name="connsiteY4" fmla="*/ 1220528 h 1220530"/>
              <a:gd name="connsiteX5" fmla="*/ 2573 w 155942"/>
              <a:gd name="connsiteY5" fmla="*/ 697360 h 1220530"/>
              <a:gd name="connsiteX0" fmla="*/ 7779 w 138702"/>
              <a:gd name="connsiteY0" fmla="*/ 913863 h 1238265"/>
              <a:gd name="connsiteX1" fmla="*/ 13189 w 138702"/>
              <a:gd name="connsiteY1" fmla="*/ 87507 h 1238265"/>
              <a:gd name="connsiteX2" fmla="*/ 124999 w 138702"/>
              <a:gd name="connsiteY2" fmla="*/ 103979 h 1238265"/>
              <a:gd name="connsiteX3" fmla="*/ 132524 w 138702"/>
              <a:gd name="connsiteY3" fmla="*/ 717203 h 1238265"/>
              <a:gd name="connsiteX4" fmla="*/ 63691 w 138702"/>
              <a:gd name="connsiteY4" fmla="*/ 1234021 h 1238265"/>
              <a:gd name="connsiteX5" fmla="*/ 7779 w 138702"/>
              <a:gd name="connsiteY5" fmla="*/ 913863 h 1238265"/>
              <a:gd name="connsiteX0" fmla="*/ 7779 w 155668"/>
              <a:gd name="connsiteY0" fmla="*/ 913863 h 1234041"/>
              <a:gd name="connsiteX1" fmla="*/ 13189 w 155668"/>
              <a:gd name="connsiteY1" fmla="*/ 87507 h 1234041"/>
              <a:gd name="connsiteX2" fmla="*/ 124999 w 155668"/>
              <a:gd name="connsiteY2" fmla="*/ 103979 h 1234041"/>
              <a:gd name="connsiteX3" fmla="*/ 154970 w 155668"/>
              <a:gd name="connsiteY3" fmla="*/ 902301 h 1234041"/>
              <a:gd name="connsiteX4" fmla="*/ 63691 w 155668"/>
              <a:gd name="connsiteY4" fmla="*/ 1234021 h 1234041"/>
              <a:gd name="connsiteX5" fmla="*/ 7779 w 155668"/>
              <a:gd name="connsiteY5" fmla="*/ 913863 h 1234041"/>
              <a:gd name="connsiteX0" fmla="*/ 2573 w 172907"/>
              <a:gd name="connsiteY0" fmla="*/ 917051 h 1234257"/>
              <a:gd name="connsiteX1" fmla="*/ 30429 w 172907"/>
              <a:gd name="connsiteY1" fmla="*/ 87710 h 1234257"/>
              <a:gd name="connsiteX2" fmla="*/ 142239 w 172907"/>
              <a:gd name="connsiteY2" fmla="*/ 104182 h 1234257"/>
              <a:gd name="connsiteX3" fmla="*/ 172210 w 172907"/>
              <a:gd name="connsiteY3" fmla="*/ 902504 h 1234257"/>
              <a:gd name="connsiteX4" fmla="*/ 80931 w 172907"/>
              <a:gd name="connsiteY4" fmla="*/ 1234224 h 1234257"/>
              <a:gd name="connsiteX5" fmla="*/ 2573 w 172907"/>
              <a:gd name="connsiteY5" fmla="*/ 917051 h 1234257"/>
              <a:gd name="connsiteX0" fmla="*/ 1855 w 172189"/>
              <a:gd name="connsiteY0" fmla="*/ 917051 h 1180537"/>
              <a:gd name="connsiteX1" fmla="*/ 29711 w 172189"/>
              <a:gd name="connsiteY1" fmla="*/ 87710 h 1180537"/>
              <a:gd name="connsiteX2" fmla="*/ 141521 w 172189"/>
              <a:gd name="connsiteY2" fmla="*/ 104182 h 1180537"/>
              <a:gd name="connsiteX3" fmla="*/ 171492 w 172189"/>
              <a:gd name="connsiteY3" fmla="*/ 902504 h 1180537"/>
              <a:gd name="connsiteX4" fmla="*/ 68990 w 172189"/>
              <a:gd name="connsiteY4" fmla="*/ 1180486 h 1180537"/>
              <a:gd name="connsiteX5" fmla="*/ 1855 w 172189"/>
              <a:gd name="connsiteY5" fmla="*/ 917051 h 1180537"/>
              <a:gd name="connsiteX0" fmla="*/ 1232 w 182789"/>
              <a:gd name="connsiteY0" fmla="*/ 910675 h 1180097"/>
              <a:gd name="connsiteX1" fmla="*/ 40311 w 182789"/>
              <a:gd name="connsiteY1" fmla="*/ 87305 h 1180097"/>
              <a:gd name="connsiteX2" fmla="*/ 152121 w 182789"/>
              <a:gd name="connsiteY2" fmla="*/ 103777 h 1180097"/>
              <a:gd name="connsiteX3" fmla="*/ 182092 w 182789"/>
              <a:gd name="connsiteY3" fmla="*/ 902099 h 1180097"/>
              <a:gd name="connsiteX4" fmla="*/ 79590 w 182789"/>
              <a:gd name="connsiteY4" fmla="*/ 1180081 h 1180097"/>
              <a:gd name="connsiteX5" fmla="*/ 1232 w 182789"/>
              <a:gd name="connsiteY5" fmla="*/ 910675 h 1180097"/>
              <a:gd name="connsiteX0" fmla="*/ 2776 w 184333"/>
              <a:gd name="connsiteY0" fmla="*/ 897833 h 1167255"/>
              <a:gd name="connsiteX1" fmla="*/ 30633 w 184333"/>
              <a:gd name="connsiteY1" fmla="*/ 98346 h 1167255"/>
              <a:gd name="connsiteX2" fmla="*/ 153665 w 184333"/>
              <a:gd name="connsiteY2" fmla="*/ 90935 h 1167255"/>
              <a:gd name="connsiteX3" fmla="*/ 183636 w 184333"/>
              <a:gd name="connsiteY3" fmla="*/ 889257 h 1167255"/>
              <a:gd name="connsiteX4" fmla="*/ 81134 w 184333"/>
              <a:gd name="connsiteY4" fmla="*/ 1167239 h 1167255"/>
              <a:gd name="connsiteX5" fmla="*/ 2776 w 184333"/>
              <a:gd name="connsiteY5" fmla="*/ 897833 h 1167255"/>
              <a:gd name="connsiteX0" fmla="*/ 1421 w 206211"/>
              <a:gd name="connsiteY0" fmla="*/ 901382 h 1167479"/>
              <a:gd name="connsiteX1" fmla="*/ 52511 w 206211"/>
              <a:gd name="connsiteY1" fmla="*/ 98554 h 1167479"/>
              <a:gd name="connsiteX2" fmla="*/ 175543 w 206211"/>
              <a:gd name="connsiteY2" fmla="*/ 91143 h 1167479"/>
              <a:gd name="connsiteX3" fmla="*/ 205514 w 206211"/>
              <a:gd name="connsiteY3" fmla="*/ 889465 h 1167479"/>
              <a:gd name="connsiteX4" fmla="*/ 103012 w 206211"/>
              <a:gd name="connsiteY4" fmla="*/ 1167447 h 1167479"/>
              <a:gd name="connsiteX5" fmla="*/ 1421 w 206211"/>
              <a:gd name="connsiteY5" fmla="*/ 901382 h 1167479"/>
              <a:gd name="connsiteX0" fmla="*/ 1421 w 206209"/>
              <a:gd name="connsiteY0" fmla="*/ 901382 h 1167447"/>
              <a:gd name="connsiteX1" fmla="*/ 52511 w 206209"/>
              <a:gd name="connsiteY1" fmla="*/ 98554 h 1167447"/>
              <a:gd name="connsiteX2" fmla="*/ 175543 w 206209"/>
              <a:gd name="connsiteY2" fmla="*/ 91143 h 1167447"/>
              <a:gd name="connsiteX3" fmla="*/ 205513 w 206209"/>
              <a:gd name="connsiteY3" fmla="*/ 902829 h 1167447"/>
              <a:gd name="connsiteX4" fmla="*/ 103012 w 206209"/>
              <a:gd name="connsiteY4" fmla="*/ 1167447 h 1167447"/>
              <a:gd name="connsiteX5" fmla="*/ 1421 w 206209"/>
              <a:gd name="connsiteY5" fmla="*/ 901382 h 116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209" h="1167447">
                <a:moveTo>
                  <a:pt x="1421" y="901382"/>
                </a:moveTo>
                <a:cubicBezTo>
                  <a:pt x="-6996" y="723233"/>
                  <a:pt x="23491" y="233594"/>
                  <a:pt x="52511" y="98554"/>
                </a:cubicBezTo>
                <a:cubicBezTo>
                  <a:pt x="81531" y="-36486"/>
                  <a:pt x="164071" y="-26743"/>
                  <a:pt x="175543" y="91143"/>
                </a:cubicBezTo>
                <a:cubicBezTo>
                  <a:pt x="198238" y="164247"/>
                  <a:pt x="209184" y="715484"/>
                  <a:pt x="205513" y="902829"/>
                </a:cubicBezTo>
                <a:cubicBezTo>
                  <a:pt x="201842" y="1090174"/>
                  <a:pt x="137027" y="1167688"/>
                  <a:pt x="103012" y="1167447"/>
                </a:cubicBezTo>
                <a:cubicBezTo>
                  <a:pt x="68997" y="1167206"/>
                  <a:pt x="9838" y="1079531"/>
                  <a:pt x="1421" y="90138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79512" y="18864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Persönliche Tipp (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Shige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0C4D815E-64FC-4DAA-BDAD-6DE3C969E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865" y="1732607"/>
            <a:ext cx="3105583" cy="311511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6AF513E5-DDBA-4A75-9A76-E81131558054}"/>
              </a:ext>
            </a:extLst>
          </p:cNvPr>
          <p:cNvSpPr txBox="1"/>
          <p:nvPr/>
        </p:nvSpPr>
        <p:spPr>
          <a:xfrm>
            <a:off x="2177280" y="1383936"/>
            <a:ext cx="3340979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Wichtige Punkte</a:t>
            </a:r>
          </a:p>
          <a:p>
            <a:endParaRPr lang="de-DE" sz="1400" dirty="0"/>
          </a:p>
          <a:p>
            <a:pPr marL="342900" indent="-342900">
              <a:buAutoNum type="arabicPeriod"/>
            </a:pPr>
            <a:r>
              <a:rPr lang="de-DE" sz="1400" dirty="0" err="1"/>
              <a:t>Tsuyu</a:t>
            </a:r>
            <a:r>
              <a:rPr lang="de-DE" sz="1400" dirty="0"/>
              <a:t> / </a:t>
            </a:r>
            <a:r>
              <a:rPr lang="de-DE" sz="1400" dirty="0" err="1"/>
              <a:t>Saguri</a:t>
            </a:r>
            <a:endParaRPr lang="de-DE" sz="1400" dirty="0"/>
          </a:p>
          <a:p>
            <a:r>
              <a:rPr lang="de-DE" sz="1400" dirty="0"/>
              <a:t>Nocke nicht nach oben verschiebbar</a:t>
            </a:r>
          </a:p>
          <a:p>
            <a:endParaRPr lang="de-DE" sz="1400" dirty="0"/>
          </a:p>
          <a:p>
            <a:r>
              <a:rPr lang="de-DE" sz="1400" dirty="0"/>
              <a:t>2. </a:t>
            </a:r>
            <a:r>
              <a:rPr lang="de-DE" sz="1400" dirty="0" err="1"/>
              <a:t>Hazu</a:t>
            </a:r>
            <a:endParaRPr lang="de-DE" sz="1400" dirty="0"/>
          </a:p>
          <a:p>
            <a:r>
              <a:rPr lang="de-DE" sz="1400" dirty="0"/>
              <a:t>Leicht </a:t>
            </a:r>
            <a:r>
              <a:rPr lang="de-DE" sz="1400" dirty="0" err="1"/>
              <a:t>eingenockt</a:t>
            </a:r>
            <a:endParaRPr lang="de-DE" sz="1400" dirty="0"/>
          </a:p>
          <a:p>
            <a:r>
              <a:rPr lang="de-DE" sz="1400" dirty="0"/>
              <a:t>Hängt die Nocke</a:t>
            </a:r>
          </a:p>
          <a:p>
            <a:endParaRPr lang="de-DE" sz="1400" dirty="0"/>
          </a:p>
          <a:p>
            <a:r>
              <a:rPr lang="de-DE" sz="1400" dirty="0"/>
              <a:t>3. </a:t>
            </a:r>
            <a:r>
              <a:rPr lang="de-DE" sz="1400" dirty="0" err="1"/>
              <a:t>Tsurumakura</a:t>
            </a:r>
            <a:endParaRPr lang="de-DE" sz="1400" dirty="0"/>
          </a:p>
          <a:p>
            <a:r>
              <a:rPr lang="de-DE" sz="1400" dirty="0"/>
              <a:t>Leicht rausrutschbar</a:t>
            </a:r>
          </a:p>
          <a:p>
            <a:r>
              <a:rPr lang="de-DE" sz="1400" dirty="0"/>
              <a:t>Hängt sicher</a:t>
            </a:r>
          </a:p>
          <a:p>
            <a:endParaRPr lang="de-DE" sz="1400" dirty="0"/>
          </a:p>
          <a:p>
            <a:r>
              <a:rPr lang="de-DE" sz="1400" dirty="0"/>
              <a:t>Abstand ist abhängig von der </a:t>
            </a:r>
          </a:p>
          <a:p>
            <a:r>
              <a:rPr lang="de-DE" sz="1400" dirty="0"/>
              <a:t>Bauart des Handschuhes.</a:t>
            </a:r>
          </a:p>
          <a:p>
            <a:r>
              <a:rPr lang="de-DE" sz="1400" dirty="0"/>
              <a:t>(z.B. </a:t>
            </a:r>
            <a:r>
              <a:rPr lang="de-DE" sz="1400" dirty="0" err="1"/>
              <a:t>Mitsugake</a:t>
            </a:r>
            <a:r>
              <a:rPr lang="de-DE" sz="1400" dirty="0"/>
              <a:t>, </a:t>
            </a:r>
            <a:r>
              <a:rPr lang="de-DE" sz="1400" dirty="0" err="1"/>
              <a:t>Yotsugake</a:t>
            </a:r>
            <a:r>
              <a:rPr lang="de-DE" sz="1400" dirty="0"/>
              <a:t>)</a:t>
            </a:r>
          </a:p>
          <a:p>
            <a:endParaRPr lang="de-DE" sz="1400" dirty="0"/>
          </a:p>
        </p:txBody>
      </p:sp>
      <p:sp>
        <p:nvSpPr>
          <p:cNvPr id="21" name="Ellipse 25">
            <a:extLst>
              <a:ext uri="{FF2B5EF4-FFF2-40B4-BE49-F238E27FC236}">
                <a16:creationId xmlns:a16="http://schemas.microsoft.com/office/drawing/2014/main" id="{2BF8772F-08B2-4014-99E0-377E5B5B6178}"/>
              </a:ext>
            </a:extLst>
          </p:cNvPr>
          <p:cNvSpPr/>
          <p:nvPr/>
        </p:nvSpPr>
        <p:spPr>
          <a:xfrm>
            <a:off x="712102" y="2389100"/>
            <a:ext cx="265820" cy="1255923"/>
          </a:xfrm>
          <a:custGeom>
            <a:avLst/>
            <a:gdLst>
              <a:gd name="connsiteX0" fmla="*/ 0 w 144016"/>
              <a:gd name="connsiteY0" fmla="*/ 612068 h 1224136"/>
              <a:gd name="connsiteX1" fmla="*/ 72008 w 144016"/>
              <a:gd name="connsiteY1" fmla="*/ 0 h 1224136"/>
              <a:gd name="connsiteX2" fmla="*/ 144016 w 144016"/>
              <a:gd name="connsiteY2" fmla="*/ 612068 h 1224136"/>
              <a:gd name="connsiteX3" fmla="*/ 72008 w 144016"/>
              <a:gd name="connsiteY3" fmla="*/ 1224136 h 1224136"/>
              <a:gd name="connsiteX4" fmla="*/ 0 w 144016"/>
              <a:gd name="connsiteY4" fmla="*/ 612068 h 1224136"/>
              <a:gd name="connsiteX0" fmla="*/ 0 w 150366"/>
              <a:gd name="connsiteY0" fmla="*/ 701513 h 1225450"/>
              <a:gd name="connsiteX1" fmla="*/ 78358 w 150366"/>
              <a:gd name="connsiteY1" fmla="*/ 545 h 1225450"/>
              <a:gd name="connsiteX2" fmla="*/ 150366 w 150366"/>
              <a:gd name="connsiteY2" fmla="*/ 612613 h 1225450"/>
              <a:gd name="connsiteX3" fmla="*/ 78358 w 150366"/>
              <a:gd name="connsiteY3" fmla="*/ 1224681 h 1225450"/>
              <a:gd name="connsiteX4" fmla="*/ 0 w 150366"/>
              <a:gd name="connsiteY4" fmla="*/ 701513 h 1225450"/>
              <a:gd name="connsiteX0" fmla="*/ 0 w 147191"/>
              <a:gd name="connsiteY0" fmla="*/ 700971 h 1224143"/>
              <a:gd name="connsiteX1" fmla="*/ 78358 w 147191"/>
              <a:gd name="connsiteY1" fmla="*/ 3 h 1224143"/>
              <a:gd name="connsiteX2" fmla="*/ 147191 w 147191"/>
              <a:gd name="connsiteY2" fmla="*/ 707321 h 1224143"/>
              <a:gd name="connsiteX3" fmla="*/ 78358 w 147191"/>
              <a:gd name="connsiteY3" fmla="*/ 1224139 h 1224143"/>
              <a:gd name="connsiteX4" fmla="*/ 0 w 147191"/>
              <a:gd name="connsiteY4" fmla="*/ 700971 h 122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91" h="1224143">
                <a:moveTo>
                  <a:pt x="0" y="700971"/>
                </a:moveTo>
                <a:cubicBezTo>
                  <a:pt x="0" y="362935"/>
                  <a:pt x="53826" y="-1055"/>
                  <a:pt x="78358" y="3"/>
                </a:cubicBezTo>
                <a:cubicBezTo>
                  <a:pt x="102890" y="1061"/>
                  <a:pt x="147191" y="369285"/>
                  <a:pt x="147191" y="707321"/>
                </a:cubicBezTo>
                <a:cubicBezTo>
                  <a:pt x="147191" y="1045357"/>
                  <a:pt x="102890" y="1225197"/>
                  <a:pt x="78358" y="1224139"/>
                </a:cubicBezTo>
                <a:cubicBezTo>
                  <a:pt x="53826" y="1223081"/>
                  <a:pt x="0" y="1039007"/>
                  <a:pt x="0" y="70097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2DEE3459-DD6C-4B0A-8FD3-545CDBFA1675}"/>
              </a:ext>
            </a:extLst>
          </p:cNvPr>
          <p:cNvSpPr/>
          <p:nvPr/>
        </p:nvSpPr>
        <p:spPr>
          <a:xfrm>
            <a:off x="751108" y="1932263"/>
            <a:ext cx="184872" cy="3446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47E7799B-1CFA-4506-8A9D-3B8E45CF68D5}"/>
              </a:ext>
            </a:extLst>
          </p:cNvPr>
          <p:cNvSpPr/>
          <p:nvPr/>
        </p:nvSpPr>
        <p:spPr>
          <a:xfrm>
            <a:off x="611560" y="1856934"/>
            <a:ext cx="450429" cy="456837"/>
          </a:xfrm>
          <a:prstGeom prst="ellipse">
            <a:avLst/>
          </a:prstGeom>
          <a:noFill/>
          <a:ln w="31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CFC1DB0B-BEE8-4C8F-8A04-B803FA390235}"/>
              </a:ext>
            </a:extLst>
          </p:cNvPr>
          <p:cNvSpPr/>
          <p:nvPr/>
        </p:nvSpPr>
        <p:spPr>
          <a:xfrm>
            <a:off x="611560" y="2123777"/>
            <a:ext cx="450429" cy="456837"/>
          </a:xfrm>
          <a:prstGeom prst="ellipse">
            <a:avLst/>
          </a:prstGeom>
          <a:noFill/>
          <a:ln w="31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7AC51AA2-7349-4430-B108-27865D47A906}"/>
              </a:ext>
            </a:extLst>
          </p:cNvPr>
          <p:cNvSpPr/>
          <p:nvPr/>
        </p:nvSpPr>
        <p:spPr>
          <a:xfrm>
            <a:off x="618329" y="2833325"/>
            <a:ext cx="450429" cy="456837"/>
          </a:xfrm>
          <a:prstGeom prst="ellipse">
            <a:avLst/>
          </a:prstGeom>
          <a:noFill/>
          <a:ln w="31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D307467B-11F3-4991-902C-A4FFD8D7FB27}"/>
              </a:ext>
            </a:extLst>
          </p:cNvPr>
          <p:cNvCxnSpPr>
            <a:cxnSpLocks/>
          </p:cNvCxnSpPr>
          <p:nvPr/>
        </p:nvCxnSpPr>
        <p:spPr>
          <a:xfrm flipV="1">
            <a:off x="6534672" y="4149080"/>
            <a:ext cx="485600" cy="701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10DD9212-AC9D-4DD9-B12E-2D2EF29A4729}"/>
              </a:ext>
            </a:extLst>
          </p:cNvPr>
          <p:cNvCxnSpPr/>
          <p:nvPr/>
        </p:nvCxnSpPr>
        <p:spPr>
          <a:xfrm>
            <a:off x="5939939" y="1732607"/>
            <a:ext cx="1080333" cy="2416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A4BD1F6F-80B5-49C5-BF8B-E63A3D36D46C}"/>
              </a:ext>
            </a:extLst>
          </p:cNvPr>
          <p:cNvCxnSpPr/>
          <p:nvPr/>
        </p:nvCxnSpPr>
        <p:spPr>
          <a:xfrm>
            <a:off x="6084168" y="4149080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feil: nach unten 18">
            <a:extLst>
              <a:ext uri="{FF2B5EF4-FFF2-40B4-BE49-F238E27FC236}">
                <a16:creationId xmlns:a16="http://schemas.microsoft.com/office/drawing/2014/main" id="{26CA7831-AD35-4F10-A13B-0A4629B47BBD}"/>
              </a:ext>
            </a:extLst>
          </p:cNvPr>
          <p:cNvSpPr/>
          <p:nvPr/>
        </p:nvSpPr>
        <p:spPr>
          <a:xfrm rot="5400000">
            <a:off x="1460078" y="1638777"/>
            <a:ext cx="324038" cy="89619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Pfeil: nach unten 27">
            <a:extLst>
              <a:ext uri="{FF2B5EF4-FFF2-40B4-BE49-F238E27FC236}">
                <a16:creationId xmlns:a16="http://schemas.microsoft.com/office/drawing/2014/main" id="{42452BF4-CA89-4983-82C2-14EBBB2564C9}"/>
              </a:ext>
            </a:extLst>
          </p:cNvPr>
          <p:cNvSpPr/>
          <p:nvPr/>
        </p:nvSpPr>
        <p:spPr>
          <a:xfrm rot="6621377">
            <a:off x="1480810" y="2126943"/>
            <a:ext cx="324038" cy="92565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" name="Pfeil: nach unten 29">
            <a:extLst>
              <a:ext uri="{FF2B5EF4-FFF2-40B4-BE49-F238E27FC236}">
                <a16:creationId xmlns:a16="http://schemas.microsoft.com/office/drawing/2014/main" id="{17FFDAC5-F9DB-4A55-9B9E-38E0849A8373}"/>
              </a:ext>
            </a:extLst>
          </p:cNvPr>
          <p:cNvSpPr/>
          <p:nvPr/>
        </p:nvSpPr>
        <p:spPr>
          <a:xfrm rot="7240813">
            <a:off x="1445381" y="2936907"/>
            <a:ext cx="324038" cy="95139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1C2ECBAF-96F4-471B-8ADD-0402C943F2A8}"/>
              </a:ext>
            </a:extLst>
          </p:cNvPr>
          <p:cNvCxnSpPr/>
          <p:nvPr/>
        </p:nvCxnSpPr>
        <p:spPr>
          <a:xfrm>
            <a:off x="7092280" y="3450444"/>
            <a:ext cx="288032" cy="6986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7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A4F95FF4-3482-4B88-9A76-9DF5A1FF129E}"/>
              </a:ext>
            </a:extLst>
          </p:cNvPr>
          <p:cNvSpPr txBox="1"/>
          <p:nvPr/>
        </p:nvSpPr>
        <p:spPr>
          <a:xfrm>
            <a:off x="179512" y="18864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Persönliche Tipp (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Shige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8EE5DFE-8781-43AC-8DF8-5810963AEF15}"/>
              </a:ext>
            </a:extLst>
          </p:cNvPr>
          <p:cNvSpPr txBox="1"/>
          <p:nvPr/>
        </p:nvSpPr>
        <p:spPr>
          <a:xfrm>
            <a:off x="323528" y="1052736"/>
            <a:ext cx="3960441" cy="56938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/>
              <a:t>Mit dem </a:t>
            </a:r>
            <a:r>
              <a:rPr lang="de-DE" sz="1400" dirty="0" err="1"/>
              <a:t>Tekichu</a:t>
            </a:r>
            <a:r>
              <a:rPr lang="de-DE" sz="1400" dirty="0"/>
              <a:t>-Jogi (</a:t>
            </a:r>
            <a:r>
              <a:rPr lang="de-DE" sz="1400" dirty="0" err="1"/>
              <a:t>Meßgerät</a:t>
            </a:r>
            <a:r>
              <a:rPr lang="de-DE" sz="1400" dirty="0"/>
              <a:t>) kann die Nockpunkt vermittelt werden.</a:t>
            </a:r>
          </a:p>
          <a:p>
            <a:r>
              <a:rPr lang="de-DE" sz="1400" dirty="0"/>
              <a:t>= eine Nocke nach oben vom </a:t>
            </a:r>
            <a:r>
              <a:rPr lang="de-DE" sz="1400" dirty="0" err="1"/>
              <a:t>To-Gashira</a:t>
            </a:r>
            <a:r>
              <a:rPr lang="de-DE" sz="1400" dirty="0"/>
              <a:t> (Oberkante des Griffes)</a:t>
            </a:r>
          </a:p>
          <a:p>
            <a:endParaRPr lang="de-DE" sz="1400" dirty="0"/>
          </a:p>
          <a:p>
            <a:r>
              <a:rPr lang="de-DE" sz="1400" dirty="0"/>
              <a:t>Verhältnis der Auszugslänge im Verhältnis zu Bogenlänge (85cm bei </a:t>
            </a:r>
            <a:r>
              <a:rPr lang="de-DE" sz="1400" dirty="0" err="1"/>
              <a:t>Naimi</a:t>
            </a:r>
            <a:r>
              <a:rPr lang="de-DE" sz="1400" dirty="0"/>
              <a:t>, 90cm bei </a:t>
            </a:r>
            <a:r>
              <a:rPr lang="de-DE" sz="1400" dirty="0" err="1"/>
              <a:t>Nobi</a:t>
            </a:r>
            <a:r>
              <a:rPr lang="de-DE" sz="1400" dirty="0"/>
              <a:t> …) </a:t>
            </a:r>
          </a:p>
          <a:p>
            <a:r>
              <a:rPr lang="de-DE" sz="1400" dirty="0"/>
              <a:t>Auszugslänge &gt; Bogenlänge</a:t>
            </a:r>
          </a:p>
          <a:p>
            <a:r>
              <a:rPr lang="de-DE" sz="1400" dirty="0"/>
              <a:t>= etwas höhere </a:t>
            </a:r>
            <a:r>
              <a:rPr lang="de-DE" sz="1400" dirty="0" err="1"/>
              <a:t>einnocken</a:t>
            </a:r>
            <a:r>
              <a:rPr lang="de-DE" sz="1400" dirty="0"/>
              <a:t>.</a:t>
            </a:r>
          </a:p>
          <a:p>
            <a:endParaRPr lang="de-DE" sz="1400" dirty="0"/>
          </a:p>
          <a:p>
            <a:r>
              <a:rPr lang="de-DE" sz="1400" dirty="0"/>
              <a:t>Abstand zwischen dem Nockpunkt und Sehnengrube.</a:t>
            </a:r>
          </a:p>
          <a:p>
            <a:r>
              <a:rPr lang="de-DE" sz="1400" dirty="0"/>
              <a:t>Größer = etwas höher </a:t>
            </a:r>
            <a:r>
              <a:rPr lang="de-DE" sz="1400" dirty="0" err="1"/>
              <a:t>einnocken</a:t>
            </a:r>
            <a:r>
              <a:rPr lang="de-DE" sz="1400" dirty="0"/>
              <a:t>.</a:t>
            </a:r>
          </a:p>
          <a:p>
            <a:endParaRPr lang="de-DE" sz="1400" dirty="0"/>
          </a:p>
          <a:p>
            <a:r>
              <a:rPr lang="de-DE" sz="1400" dirty="0"/>
              <a:t>Dynamisches Verhältnis zwischen der oberen und der unteren </a:t>
            </a:r>
            <a:r>
              <a:rPr lang="de-DE" sz="1400" dirty="0" err="1"/>
              <a:t>Bogenarm</a:t>
            </a:r>
            <a:r>
              <a:rPr lang="de-DE" sz="1400" dirty="0"/>
              <a:t> </a:t>
            </a:r>
          </a:p>
          <a:p>
            <a:r>
              <a:rPr lang="de-DE" sz="1400" dirty="0"/>
              <a:t>Unten stärker und schneller </a:t>
            </a:r>
          </a:p>
          <a:p>
            <a:r>
              <a:rPr lang="de-DE" sz="1400" dirty="0"/>
              <a:t>= etwas höher </a:t>
            </a:r>
            <a:r>
              <a:rPr lang="de-DE" sz="1400" dirty="0" err="1"/>
              <a:t>einnocken</a:t>
            </a:r>
            <a:endParaRPr lang="de-DE" sz="1400" dirty="0"/>
          </a:p>
          <a:p>
            <a:endParaRPr lang="de-DE" sz="1400" dirty="0"/>
          </a:p>
          <a:p>
            <a:r>
              <a:rPr lang="de-DE" sz="1400" dirty="0"/>
              <a:t>Dynamisches Verhältnis zwischen der Bogenstärke und Pfeil + Sehnengewicht.</a:t>
            </a:r>
          </a:p>
          <a:p>
            <a:r>
              <a:rPr lang="de-DE" sz="1400" dirty="0"/>
              <a:t>Bogen stärker &gt; </a:t>
            </a:r>
            <a:r>
              <a:rPr lang="de-DE" sz="1400" dirty="0" err="1"/>
              <a:t>Pfeil+Sehne</a:t>
            </a:r>
            <a:r>
              <a:rPr lang="de-DE" sz="1400" dirty="0"/>
              <a:t> Gewicht</a:t>
            </a:r>
          </a:p>
          <a:p>
            <a:r>
              <a:rPr lang="de-DE" sz="1400" dirty="0"/>
              <a:t>= etwas höher </a:t>
            </a:r>
            <a:r>
              <a:rPr lang="de-DE" sz="1400" dirty="0" err="1"/>
              <a:t>einnocken</a:t>
            </a:r>
            <a:r>
              <a:rPr lang="de-DE" sz="1400" dirty="0"/>
              <a:t>.</a:t>
            </a:r>
          </a:p>
          <a:p>
            <a:endParaRPr lang="de-DE" sz="14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F256AF4-4826-4A89-8654-76C313949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905" y="1124744"/>
            <a:ext cx="4491583" cy="374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86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/>
          <p:cNvSpPr txBox="1"/>
          <p:nvPr/>
        </p:nvSpPr>
        <p:spPr>
          <a:xfrm>
            <a:off x="1043608" y="98072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Art des Pfeils (</a:t>
            </a:r>
            <a:r>
              <a:rPr lang="de-DE" dirty="0">
                <a:solidFill>
                  <a:srgbClr val="00B050"/>
                </a:solidFill>
              </a:rPr>
              <a:t>Vorteil</a:t>
            </a:r>
            <a:r>
              <a:rPr lang="de-DE" dirty="0"/>
              <a:t> / </a:t>
            </a:r>
            <a:r>
              <a:rPr lang="de-DE" dirty="0">
                <a:solidFill>
                  <a:srgbClr val="FF0000"/>
                </a:solidFill>
              </a:rPr>
              <a:t>Nachteil</a:t>
            </a:r>
            <a:r>
              <a:rPr lang="de-DE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79512" y="188640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Material (Pfeil)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43608" y="1412776"/>
            <a:ext cx="75745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/>
              <a:t>Aluminium: </a:t>
            </a:r>
            <a:r>
              <a:rPr lang="de-DE" dirty="0">
                <a:solidFill>
                  <a:srgbClr val="00B050"/>
                </a:solidFill>
              </a:rPr>
              <a:t>stabil im Flug </a:t>
            </a:r>
            <a:r>
              <a:rPr lang="de-DE" dirty="0"/>
              <a:t>/ </a:t>
            </a:r>
            <a:r>
              <a:rPr lang="de-DE" dirty="0">
                <a:solidFill>
                  <a:srgbClr val="FF0000"/>
                </a:solidFill>
              </a:rPr>
              <a:t>Verformung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Karbonfaser: </a:t>
            </a:r>
            <a:r>
              <a:rPr lang="de-DE" dirty="0">
                <a:solidFill>
                  <a:srgbClr val="00B050"/>
                </a:solidFill>
              </a:rPr>
              <a:t>leicht, schnell im Flug </a:t>
            </a:r>
            <a:r>
              <a:rPr lang="de-DE" dirty="0"/>
              <a:t>/ </a:t>
            </a:r>
            <a:r>
              <a:rPr lang="de-DE" dirty="0">
                <a:solidFill>
                  <a:srgbClr val="FF0000"/>
                </a:solidFill>
              </a:rPr>
              <a:t>kann brechen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Bambus: </a:t>
            </a:r>
            <a:r>
              <a:rPr lang="de-DE" dirty="0">
                <a:solidFill>
                  <a:srgbClr val="00B050"/>
                </a:solidFill>
              </a:rPr>
              <a:t>schnell stabil im Flug </a:t>
            </a:r>
            <a:r>
              <a:rPr lang="de-DE" dirty="0"/>
              <a:t>/ </a:t>
            </a:r>
            <a:r>
              <a:rPr lang="de-DE" dirty="0">
                <a:solidFill>
                  <a:srgbClr val="FF0000"/>
                </a:solidFill>
              </a:rPr>
              <a:t>Verformung und kann brechen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2472DDD-DFB8-4CF2-A8F8-3F001BFBC6C8}"/>
              </a:ext>
            </a:extLst>
          </p:cNvPr>
          <p:cNvSpPr txBox="1"/>
          <p:nvPr/>
        </p:nvSpPr>
        <p:spPr>
          <a:xfrm>
            <a:off x="611535" y="2564904"/>
            <a:ext cx="819326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Preis</a:t>
            </a:r>
          </a:p>
          <a:p>
            <a:r>
              <a:rPr lang="de-DE" dirty="0"/>
              <a:t>1&lt;2&lt;3 </a:t>
            </a:r>
          </a:p>
          <a:p>
            <a:r>
              <a:rPr lang="de-DE" dirty="0"/>
              <a:t>Biegsamkeit (&lt;-&gt; Steifigkeit)</a:t>
            </a:r>
          </a:p>
          <a:p>
            <a:r>
              <a:rPr lang="de-DE" dirty="0"/>
              <a:t>1&gt;2&gt;3</a:t>
            </a:r>
          </a:p>
          <a:p>
            <a:r>
              <a:rPr lang="de-DE" dirty="0"/>
              <a:t>Abnahmegeschwindigkeit der Vibration</a:t>
            </a:r>
          </a:p>
          <a:p>
            <a:r>
              <a:rPr lang="de-DE" dirty="0"/>
              <a:t>1&lt;2&lt;3 </a:t>
            </a:r>
          </a:p>
          <a:p>
            <a:r>
              <a:rPr lang="de-DE" dirty="0"/>
              <a:t>Bambus hat dickste Wandstärke und 4x Knoten (Verkürzung der Länge)</a:t>
            </a:r>
          </a:p>
        </p:txBody>
      </p:sp>
    </p:spTree>
    <p:extLst>
      <p:ext uri="{BB962C8B-B14F-4D97-AF65-F5344CB8AC3E}">
        <p14:creationId xmlns:p14="http://schemas.microsoft.com/office/powerpoint/2010/main" val="14156284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688</Words>
  <Application>Microsoft Office PowerPoint</Application>
  <PresentationFormat>Bildschirmpräsentation (4:3)</PresentationFormat>
  <Paragraphs>156</Paragraphs>
  <Slides>20</Slides>
  <Notes>0</Notes>
  <HiddenSlides>0</HiddenSlides>
  <MMClips>3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29" baseType="lpstr">
      <vt:lpstr>Arial</vt:lpstr>
      <vt:lpstr>Calibri</vt:lpstr>
      <vt:lpstr>Lucida Sans Unicode</vt:lpstr>
      <vt:lpstr>Verdana</vt:lpstr>
      <vt:lpstr>Wingdings 2</vt:lpstr>
      <vt:lpstr>Wingdings 3</vt:lpstr>
      <vt:lpstr>Deimos</vt:lpstr>
      <vt:lpstr>Worksheet</vt:lpstr>
      <vt:lpstr>Microsoft Excel-Arbeitsblatt</vt:lpstr>
      <vt:lpstr>Material Workshop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Ende</vt:lpstr>
    </vt:vector>
  </TitlesOfParts>
  <Company>MUTOH Deutschland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Shigeyasu Kameo</dc:creator>
  <cp:lastModifiedBy>Shigeyasu Kameo</cp:lastModifiedBy>
  <cp:revision>192</cp:revision>
  <cp:lastPrinted>2017-04-19T14:42:24Z</cp:lastPrinted>
  <dcterms:created xsi:type="dcterms:W3CDTF">2017-03-28T09:36:30Z</dcterms:created>
  <dcterms:modified xsi:type="dcterms:W3CDTF">2018-09-14T14:08:39Z</dcterms:modified>
</cp:coreProperties>
</file>